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531" r:id="rId2"/>
    <p:sldId id="268" r:id="rId3"/>
    <p:sldId id="532" r:id="rId4"/>
    <p:sldId id="533" r:id="rId5"/>
    <p:sldId id="291" r:id="rId6"/>
    <p:sldId id="292" r:id="rId7"/>
    <p:sldId id="534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402" r:id="rId16"/>
    <p:sldId id="403" r:id="rId17"/>
    <p:sldId id="398" r:id="rId18"/>
    <p:sldId id="399" r:id="rId19"/>
    <p:sldId id="400" r:id="rId20"/>
    <p:sldId id="4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E5"/>
    <a:srgbClr val="FEEBC4"/>
    <a:srgbClr val="DEE7EA"/>
    <a:srgbClr val="EBEFF3"/>
    <a:srgbClr val="FFC000"/>
    <a:srgbClr val="A3A6A5"/>
    <a:srgbClr val="EDF2F3"/>
    <a:srgbClr val="DFE8E8"/>
    <a:srgbClr val="009593"/>
    <a:srgbClr val="FF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261" y="40"/>
      </p:cViewPr>
      <p:guideLst/>
    </p:cSldViewPr>
  </p:slideViewPr>
  <p:outlineViewPr>
    <p:cViewPr>
      <p:scale>
        <a:sx n="33" d="100"/>
        <a:sy n="33" d="100"/>
      </p:scale>
      <p:origin x="0" y="-353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54" y="-5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B484D-DD1A-4F9A-BF8D-0706E70D36F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3B3DF-3E67-4A6E-9E52-0439C669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9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CA0E6010-8BE4-472F-B550-8B86EA4798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135619-A108-4798-A28D-67B2AC029DB7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6665B881-EBEF-4DA6-B974-1C4CBAEE4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641E780D-6BA5-40F6-8B29-8DEE6BA8F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D4BCB992-4526-49E0-A28A-5987957DB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E57DCC-6F1B-44CC-BF61-69E2951A5BFF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E3B83934-31F8-4B97-9C97-2458ABB8D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D5C321E3-77B3-4111-9AF3-0389AB50D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id="{F37EDF18-6804-4DFA-A300-3A85DB2D2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EB6D63-131B-4894-A491-AC2837CB7A6C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B1A8844B-B0B2-44E8-95A9-BCA301B68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>
            <a:extLst>
              <a:ext uri="{FF2B5EF4-FFF2-40B4-BE49-F238E27FC236}">
                <a16:creationId xmlns:a16="http://schemas.microsoft.com/office/drawing/2014/main" id="{66ED3B0F-D09C-4A19-AAF6-E84BB099C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>
            <a:extLst>
              <a:ext uri="{FF2B5EF4-FFF2-40B4-BE49-F238E27FC236}">
                <a16:creationId xmlns:a16="http://schemas.microsoft.com/office/drawing/2014/main" id="{6AEA6A56-F72E-4771-B3D9-4F978F16A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893BD-958A-400E-B9E9-730F62091FFA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39619" name="Rectangle 2">
            <a:extLst>
              <a:ext uri="{FF2B5EF4-FFF2-40B4-BE49-F238E27FC236}">
                <a16:creationId xmlns:a16="http://schemas.microsoft.com/office/drawing/2014/main" id="{2A4343E0-AC90-4ADD-8651-CCE138274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>
            <a:extLst>
              <a:ext uri="{FF2B5EF4-FFF2-40B4-BE49-F238E27FC236}">
                <a16:creationId xmlns:a16="http://schemas.microsoft.com/office/drawing/2014/main" id="{440C7BEC-C7E3-426D-BD82-529509F33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>
            <a:extLst>
              <a:ext uri="{FF2B5EF4-FFF2-40B4-BE49-F238E27FC236}">
                <a16:creationId xmlns:a16="http://schemas.microsoft.com/office/drawing/2014/main" id="{231F5608-00C4-4358-8AF5-3F9D5A313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485CD-4529-4B4D-B16D-72AFBEB624BF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41667" name="Rectangle 2">
            <a:extLst>
              <a:ext uri="{FF2B5EF4-FFF2-40B4-BE49-F238E27FC236}">
                <a16:creationId xmlns:a16="http://schemas.microsoft.com/office/drawing/2014/main" id="{7FFD11D0-3394-46DD-874C-7DE3866BA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>
            <a:extLst>
              <a:ext uri="{FF2B5EF4-FFF2-40B4-BE49-F238E27FC236}">
                <a16:creationId xmlns:a16="http://schemas.microsoft.com/office/drawing/2014/main" id="{5206D19E-309B-4163-99FB-0499AAB1D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>
            <a:extLst>
              <a:ext uri="{FF2B5EF4-FFF2-40B4-BE49-F238E27FC236}">
                <a16:creationId xmlns:a16="http://schemas.microsoft.com/office/drawing/2014/main" id="{5A63A3BA-BC7B-4C76-B08A-44DA5B304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DFBDEE-0180-403F-B1B0-67230C34FE7D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43715" name="Rectangle 2">
            <a:extLst>
              <a:ext uri="{FF2B5EF4-FFF2-40B4-BE49-F238E27FC236}">
                <a16:creationId xmlns:a16="http://schemas.microsoft.com/office/drawing/2014/main" id="{99E39A27-A582-4B1A-8EA4-B0575DD83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>
            <a:extLst>
              <a:ext uri="{FF2B5EF4-FFF2-40B4-BE49-F238E27FC236}">
                <a16:creationId xmlns:a16="http://schemas.microsoft.com/office/drawing/2014/main" id="{F5F339A9-2560-45F2-8722-B20AEA56F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>
            <a:extLst>
              <a:ext uri="{FF2B5EF4-FFF2-40B4-BE49-F238E27FC236}">
                <a16:creationId xmlns:a16="http://schemas.microsoft.com/office/drawing/2014/main" id="{C95BC404-6900-4D1F-9038-48F8EC192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57CCFD-68C0-41C3-AD42-D6EDE355F293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45763" name="Rectangle 2">
            <a:extLst>
              <a:ext uri="{FF2B5EF4-FFF2-40B4-BE49-F238E27FC236}">
                <a16:creationId xmlns:a16="http://schemas.microsoft.com/office/drawing/2014/main" id="{54D2F14C-B806-46C1-BBAA-34E6BB476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>
            <a:extLst>
              <a:ext uri="{FF2B5EF4-FFF2-40B4-BE49-F238E27FC236}">
                <a16:creationId xmlns:a16="http://schemas.microsoft.com/office/drawing/2014/main" id="{15EA8034-4717-4DCC-AA5B-402AE40B3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D63BB-8EA4-4927-84C3-B45E5CB8A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2245D0-8C92-4A71-9EEB-DEBF4AA9A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3FB0E-02EA-4F1B-942A-2FAFD304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0B4CC-1BF4-4844-A5EA-59CD613B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A8AE0-5E8C-40B4-BDA6-342C50AD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60896-4BD0-41B4-B0AA-741D9734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0A217A-D54B-4A7B-B3CD-3656A0BF7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CC6E4B-DA06-4AA6-9761-1BFAC2E0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FB9943-A15C-4759-840B-75196097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E7BF65-21DB-4DB3-A32F-C3AD0845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505CB2-1123-419D-9FFD-B1A5E9BA5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1A1DB0-597B-4D87-BCD1-84A330613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BDEE1B-6117-4FD4-8245-A5302C28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191B78-C013-45A1-B3F5-48F6938F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E7E6CB-9CA1-4FC8-8D05-9C352B7B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696C8-A10A-44C3-9831-F2E7C5AB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F7D8FC-2C3A-45D5-A295-53D4EA2D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A95E2C-D2EC-4269-8B6C-61606514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5C8360-ED1F-4D9A-A1D8-D89DFADE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C96CC-CD4F-43B1-BB6C-7CDCFAC9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79EA3-9D28-4B5D-A8B1-7EFA9BA4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5C3E9F-C0D4-4273-895B-A6D5E6A1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F8DB96-6A74-4420-B9B0-6C289E98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5F5058-48FF-4FE0-95E4-419D801A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905FD6-64BD-4255-AA89-704E425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F3D61-B1B9-4E59-A5CE-37EFEA2B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12FE0-CC39-4935-813A-6CB960723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1941AA-A329-4F51-8442-876B27ACA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5CF6FE-63B2-4E01-8DF7-5B101A39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0A2579-A185-4190-8B73-7A06DBDF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A3EDD0-A76A-4F85-A951-2FCA5948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0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A3205-369B-49CD-AFED-BC303532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AF1562-8006-4508-BE4E-F94346D1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D81789-BDCD-4430-8AE5-CF68A1FBE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416AA0-2DD8-41FF-A45B-255A4AB18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FAF8BF-2701-400D-8C0D-BC39695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61DE637-CF91-4AE5-9AB0-BCF110F5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91DC8C-19E4-424D-8EF9-5C41FD2E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852B11-8B12-4D4F-BE85-A07ADD0B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28CF9-907F-4A18-9EBE-BD9FB3E1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3DB374-5ECB-4832-A0B0-3472CE02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4835B8-2C4D-46FE-A9C5-7E031C25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0BCDB4-2A25-4B34-A77C-C01D456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FBDE3E-264D-48F6-96A3-CA0B1BD1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EC989C-28E5-45F1-8C86-8D80AB58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059D3-D4B9-4C6F-8B4E-9CCCE8B0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D530B-81B3-486B-8362-6F877CAD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D0DF47-03FF-4DF3-8751-4629C6BB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A98F5D-E853-4C64-BC18-39BA53B3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83C4B8-2FF7-4C2C-949B-FCB0DABE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D6F57C-E8A6-4FB0-A9FB-CDD84992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D6AAF4-F87D-4175-9A1A-BAFA2D46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DC487-26E7-4017-9D45-C184BAF7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987544-AD7C-4993-8BE9-8E55B6BE8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7A4E82-EC30-4B59-BC16-2924F25C8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F4F642-E565-4F09-9F2A-B42F90E7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E4570D-EE1B-46CB-849C-C36A7C58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FD639F-5F1B-4B33-8F45-DAD126DA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B30551-E9F0-4565-9CD7-7FE70355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6B0064-A9D2-4DDF-AE12-F4B9C1AC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67141-9972-4616-995A-24E1B96B2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8C0B-F39B-4C2F-A4F2-F548ADD50B7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6230EE-C436-4408-AF3C-6E7453F6D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05B466-05F5-4E8E-8DB4-FED42A89C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D1F4-A201-4EAB-97A0-8AFEC4E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2DEBD492-3010-476E-8E0F-DFB3DB838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ARDS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2F4DF2E-9CD3-47E9-801A-44659FAB5B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41439"/>
            <a:ext cx="8229600" cy="5183187"/>
          </a:xfrm>
        </p:spPr>
        <p:txBody>
          <a:bodyPr/>
          <a:lstStyle/>
          <a:p>
            <a:pPr eaLnBrk="1" hangingPunct="1"/>
            <a:r>
              <a:rPr lang="cs-CZ" altLang="cs-CZ" b="1"/>
              <a:t>Adult/acute respiratory distress syndrom</a:t>
            </a:r>
            <a:r>
              <a:rPr lang="cs-CZ" altLang="cs-CZ"/>
              <a:t> </a:t>
            </a:r>
          </a:p>
          <a:p>
            <a:pPr eaLnBrk="1" hangingPunct="1"/>
            <a:r>
              <a:rPr lang="cs-CZ" altLang="cs-CZ"/>
              <a:t>Vzniká náhlým poškozením alveolo-kapilární membrány – do </a:t>
            </a:r>
            <a:r>
              <a:rPr lang="cs-CZ" altLang="cs-CZ" b="1"/>
              <a:t>intersticia i alveolů proniká plazma</a:t>
            </a:r>
            <a:r>
              <a:rPr lang="cs-CZ" altLang="cs-CZ"/>
              <a:t> i s proteiny  </a:t>
            </a:r>
          </a:p>
          <a:p>
            <a:pPr eaLnBrk="1" hangingPunct="1"/>
            <a:r>
              <a:rPr lang="cs-CZ" altLang="cs-CZ"/>
              <a:t>Vzniká </a:t>
            </a:r>
            <a:r>
              <a:rPr lang="cs-CZ" altLang="cs-CZ" b="1"/>
              <a:t>ventilačně perfúzní nerovnováha</a:t>
            </a:r>
            <a:r>
              <a:rPr lang="cs-CZ" altLang="cs-CZ"/>
              <a:t>, v některých částech plic až charakteru </a:t>
            </a:r>
            <a:r>
              <a:rPr lang="cs-CZ" altLang="cs-CZ" b="1"/>
              <a:t>zkratů</a:t>
            </a:r>
          </a:p>
          <a:p>
            <a:pPr eaLnBrk="1" hangingPunct="1"/>
            <a:r>
              <a:rPr lang="cs-CZ" altLang="cs-CZ"/>
              <a:t>Důsledkem je </a:t>
            </a:r>
            <a:r>
              <a:rPr lang="cs-CZ" altLang="cs-CZ" u="sng"/>
              <a:t>parciální respirační insuficience, </a:t>
            </a:r>
            <a:r>
              <a:rPr lang="cs-CZ" altLang="cs-CZ"/>
              <a:t>ve vážných případech pak přecházející v globální respirační insuficienci </a:t>
            </a:r>
          </a:p>
          <a:p>
            <a:pPr eaLnBrk="1" hangingPunct="1"/>
            <a:r>
              <a:rPr lang="cs-CZ" altLang="cs-CZ"/>
              <a:t>Zároveň s otokem se snižuje poddajnost plic </a:t>
            </a:r>
            <a:r>
              <a:rPr lang="cs-CZ" altLang="cs-CZ" i="1"/>
              <a:t>C</a:t>
            </a:r>
            <a:r>
              <a:rPr lang="cs-CZ" altLang="cs-CZ"/>
              <a:t>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8CEAEA9B-B5FB-40FD-A80B-59474054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4550" y="1"/>
            <a:ext cx="7283450" cy="1223963"/>
          </a:xfrm>
        </p:spPr>
        <p:txBody>
          <a:bodyPr/>
          <a:lstStyle/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A</a:t>
            </a:r>
            <a:r>
              <a:rPr lang="cs-CZ" altLang="cs-CZ" sz="2800"/>
              <a:t>cute </a:t>
            </a:r>
            <a:r>
              <a:rPr lang="cs-CZ" altLang="cs-CZ" sz="2800">
                <a:solidFill>
                  <a:srgbClr val="FF0000"/>
                </a:solidFill>
              </a:rPr>
              <a:t>R</a:t>
            </a:r>
            <a:r>
              <a:rPr lang="cs-CZ" altLang="cs-CZ" sz="2800"/>
              <a:t>espiratory </a:t>
            </a:r>
            <a:r>
              <a:rPr lang="cs-CZ" altLang="cs-CZ" sz="2800">
                <a:solidFill>
                  <a:srgbClr val="FF0000"/>
                </a:solidFill>
              </a:rPr>
              <a:t>D</a:t>
            </a:r>
            <a:r>
              <a:rPr lang="cs-CZ" altLang="cs-CZ" sz="2800"/>
              <a:t>istress </a:t>
            </a:r>
            <a:r>
              <a:rPr lang="cs-CZ" altLang="cs-CZ" sz="2800">
                <a:solidFill>
                  <a:srgbClr val="FF0000"/>
                </a:solidFill>
              </a:rPr>
              <a:t>S</a:t>
            </a:r>
            <a:r>
              <a:rPr lang="cs-CZ" altLang="cs-CZ" sz="2800"/>
              <a:t>yndrome</a:t>
            </a:r>
            <a:r>
              <a:rPr lang="en-US" altLang="cs-CZ" sz="2800"/>
              <a:t>  </a:t>
            </a:r>
            <a:r>
              <a:rPr lang="en-US" altLang="cs-CZ" sz="2800">
                <a:solidFill>
                  <a:srgbClr val="FF0000"/>
                </a:solidFill>
              </a:rPr>
              <a:t>ARDS</a:t>
            </a:r>
            <a:endParaRPr lang="cs-CZ" altLang="cs-CZ" sz="2800">
              <a:solidFill>
                <a:srgbClr val="FF0000"/>
              </a:solidFill>
            </a:endParaRPr>
          </a:p>
        </p:txBody>
      </p:sp>
      <p:sp>
        <p:nvSpPr>
          <p:cNvPr id="236547" name="Line 3">
            <a:extLst>
              <a:ext uri="{FF2B5EF4-FFF2-40B4-BE49-F238E27FC236}">
                <a16:creationId xmlns:a16="http://schemas.microsoft.com/office/drawing/2014/main" id="{4310DAE9-E8AA-459E-857C-87D7050BF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6200775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48" name="Line 4">
            <a:extLst>
              <a:ext uri="{FF2B5EF4-FFF2-40B4-BE49-F238E27FC236}">
                <a16:creationId xmlns:a16="http://schemas.microsoft.com/office/drawing/2014/main" id="{92ACC8C3-4D9C-4DE4-8E63-369D3B1008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7200" y="3627439"/>
            <a:ext cx="0" cy="257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61E18345-7B0F-45E9-88D7-417022B00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4" y="6200776"/>
            <a:ext cx="186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Tlak v levé síni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9CCBA6B7-EC15-4FAA-BCBD-F66DE782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6" y="6196014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B9A1CC55-BB9D-4E7D-9AFD-1E7D0703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1" y="619125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71A1269-F4E5-4134-BBAB-4581B4A7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62087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6553" name="Freeform 9">
            <a:extLst>
              <a:ext uri="{FF2B5EF4-FFF2-40B4-BE49-F238E27FC236}">
                <a16:creationId xmlns:a16="http://schemas.microsoft.com/office/drawing/2014/main" id="{3B8D80EE-1CB5-4047-A323-4958BC8F5011}"/>
              </a:ext>
            </a:extLst>
          </p:cNvPr>
          <p:cNvSpPr>
            <a:spLocks/>
          </p:cNvSpPr>
          <p:nvPr/>
        </p:nvSpPr>
        <p:spPr bwMode="auto">
          <a:xfrm>
            <a:off x="3854450" y="4360863"/>
            <a:ext cx="1828800" cy="1839912"/>
          </a:xfrm>
          <a:custGeom>
            <a:avLst/>
            <a:gdLst>
              <a:gd name="T0" fmla="*/ 0 w 1152"/>
              <a:gd name="T1" fmla="*/ 2147483646 h 1159"/>
              <a:gd name="T2" fmla="*/ 2147483646 w 1152"/>
              <a:gd name="T3" fmla="*/ 2147483646 h 1159"/>
              <a:gd name="T4" fmla="*/ 2147483646 w 1152"/>
              <a:gd name="T5" fmla="*/ 2147483646 h 1159"/>
              <a:gd name="T6" fmla="*/ 2147483646 w 1152"/>
              <a:gd name="T7" fmla="*/ 2147483646 h 1159"/>
              <a:gd name="T8" fmla="*/ 2147483646 w 1152"/>
              <a:gd name="T9" fmla="*/ 0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1159"/>
              <a:gd name="T17" fmla="*/ 1152 w 1152"/>
              <a:gd name="T18" fmla="*/ 1159 h 1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1159">
                <a:moveTo>
                  <a:pt x="0" y="1159"/>
                </a:moveTo>
                <a:cubicBezTo>
                  <a:pt x="57" y="1158"/>
                  <a:pt x="114" y="1158"/>
                  <a:pt x="211" y="1109"/>
                </a:cubicBezTo>
                <a:cubicBezTo>
                  <a:pt x="308" y="1060"/>
                  <a:pt x="447" y="1010"/>
                  <a:pt x="583" y="864"/>
                </a:cubicBezTo>
                <a:cubicBezTo>
                  <a:pt x="719" y="718"/>
                  <a:pt x="931" y="375"/>
                  <a:pt x="1026" y="231"/>
                </a:cubicBezTo>
                <a:cubicBezTo>
                  <a:pt x="1121" y="87"/>
                  <a:pt x="1136" y="43"/>
                  <a:pt x="11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4" name="Freeform 10">
            <a:extLst>
              <a:ext uri="{FF2B5EF4-FFF2-40B4-BE49-F238E27FC236}">
                <a16:creationId xmlns:a16="http://schemas.microsoft.com/office/drawing/2014/main" id="{5A4471BA-6A2A-4A9C-B1F5-8390DDD42C03}"/>
              </a:ext>
            </a:extLst>
          </p:cNvPr>
          <p:cNvSpPr>
            <a:spLocks/>
          </p:cNvSpPr>
          <p:nvPr/>
        </p:nvSpPr>
        <p:spPr bwMode="auto">
          <a:xfrm>
            <a:off x="2670175" y="4354513"/>
            <a:ext cx="1828800" cy="1839912"/>
          </a:xfrm>
          <a:custGeom>
            <a:avLst/>
            <a:gdLst>
              <a:gd name="T0" fmla="*/ 0 w 1152"/>
              <a:gd name="T1" fmla="*/ 2147483646 h 1159"/>
              <a:gd name="T2" fmla="*/ 2147483646 w 1152"/>
              <a:gd name="T3" fmla="*/ 2147483646 h 1159"/>
              <a:gd name="T4" fmla="*/ 2147483646 w 1152"/>
              <a:gd name="T5" fmla="*/ 2147483646 h 1159"/>
              <a:gd name="T6" fmla="*/ 2147483646 w 1152"/>
              <a:gd name="T7" fmla="*/ 2147483646 h 1159"/>
              <a:gd name="T8" fmla="*/ 2147483646 w 1152"/>
              <a:gd name="T9" fmla="*/ 0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1159"/>
              <a:gd name="T17" fmla="*/ 1152 w 1152"/>
              <a:gd name="T18" fmla="*/ 1159 h 1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1159">
                <a:moveTo>
                  <a:pt x="0" y="1159"/>
                </a:moveTo>
                <a:cubicBezTo>
                  <a:pt x="57" y="1158"/>
                  <a:pt x="114" y="1158"/>
                  <a:pt x="211" y="1109"/>
                </a:cubicBezTo>
                <a:cubicBezTo>
                  <a:pt x="308" y="1060"/>
                  <a:pt x="447" y="1010"/>
                  <a:pt x="583" y="864"/>
                </a:cubicBezTo>
                <a:cubicBezTo>
                  <a:pt x="719" y="718"/>
                  <a:pt x="931" y="375"/>
                  <a:pt x="1026" y="231"/>
                </a:cubicBezTo>
                <a:cubicBezTo>
                  <a:pt x="1121" y="87"/>
                  <a:pt x="1136" y="43"/>
                  <a:pt x="11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5" name="Text Box 11">
            <a:extLst>
              <a:ext uri="{FF2B5EF4-FFF2-40B4-BE49-F238E27FC236}">
                <a16:creationId xmlns:a16="http://schemas.microsoft.com/office/drawing/2014/main" id="{912CA108-B704-4FBD-8CCF-F87372B4356B}"/>
              </a:ext>
            </a:extLst>
          </p:cNvPr>
          <p:cNvSpPr txBox="1">
            <a:spLocks noChangeArrowheads="1"/>
          </p:cNvSpPr>
          <p:nvPr/>
        </p:nvSpPr>
        <p:spPr bwMode="auto">
          <a:xfrm rot="-3928822">
            <a:off x="3841751" y="4167189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ARDS</a:t>
            </a:r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92D07A37-76D2-407F-A60F-9942872F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1" y="1417639"/>
            <a:ext cx="92106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Akutní respirační tíseň + rizikový faktor (infekce, aspirace, pankreatitida, trauma)</a:t>
            </a:r>
          </a:p>
        </p:txBody>
      </p:sp>
      <p:sp>
        <p:nvSpPr>
          <p:cNvPr id="213005" name="Text Box 13">
            <a:extLst>
              <a:ext uri="{FF2B5EF4-FFF2-40B4-BE49-F238E27FC236}">
                <a16:creationId xmlns:a16="http://schemas.microsoft.com/office/drawing/2014/main" id="{44E98A67-61C4-40F1-9F7F-39D6C18F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974851"/>
            <a:ext cx="1455738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Hypoxémie</a:t>
            </a:r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CE422932-0F03-4281-804A-63C9FDF6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2513014"/>
            <a:ext cx="3938588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Bilaterální plicní infliltráty na RTG</a:t>
            </a:r>
          </a:p>
        </p:txBody>
      </p:sp>
      <p:sp>
        <p:nvSpPr>
          <p:cNvPr id="213007" name="Text Box 15">
            <a:extLst>
              <a:ext uri="{FF2B5EF4-FFF2-40B4-BE49-F238E27FC236}">
                <a16:creationId xmlns:a16="http://schemas.microsoft.com/office/drawing/2014/main" id="{F4D9729B-4440-40A6-88E0-69BA8B22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3017839"/>
            <a:ext cx="6604000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Není zvýšený atriální plicní tlak (tlak v zaklínění &lt; 18 torr)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 animBg="1"/>
      <p:bldP spid="213005" grpId="0" animBg="1"/>
      <p:bldP spid="213006" grpId="0" animBg="1"/>
      <p:bldP spid="2130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rentgen11-01 (1)">
            <a:extLst>
              <a:ext uri="{FF2B5EF4-FFF2-40B4-BE49-F238E27FC236}">
                <a16:creationId xmlns:a16="http://schemas.microsoft.com/office/drawing/2014/main" id="{D8DD2DE2-B557-4173-985D-2045A92C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3175"/>
            <a:ext cx="8594725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Rectangle 5">
            <a:extLst>
              <a:ext uri="{FF2B5EF4-FFF2-40B4-BE49-F238E27FC236}">
                <a16:creationId xmlns:a16="http://schemas.microsoft.com/office/drawing/2014/main" id="{3F7BD5FD-B166-4979-B9EC-DD2C8677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-171450"/>
            <a:ext cx="728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A</a:t>
            </a:r>
            <a:r>
              <a:rPr lang="cs-CZ" altLang="cs-CZ" sz="2800">
                <a:solidFill>
                  <a:schemeClr val="tx2"/>
                </a:solidFill>
              </a:rPr>
              <a:t>cute </a:t>
            </a:r>
            <a:r>
              <a:rPr lang="cs-CZ" altLang="cs-CZ" sz="2800">
                <a:solidFill>
                  <a:srgbClr val="FF0000"/>
                </a:solidFill>
              </a:rPr>
              <a:t>R</a:t>
            </a:r>
            <a:r>
              <a:rPr lang="cs-CZ" altLang="cs-CZ" sz="2800">
                <a:solidFill>
                  <a:schemeClr val="tx2"/>
                </a:solidFill>
              </a:rPr>
              <a:t>espiratory </a:t>
            </a:r>
            <a:r>
              <a:rPr lang="cs-CZ" altLang="cs-CZ" sz="2800">
                <a:solidFill>
                  <a:srgbClr val="FF0000"/>
                </a:solidFill>
              </a:rPr>
              <a:t>D</a:t>
            </a:r>
            <a:r>
              <a:rPr lang="cs-CZ" altLang="cs-CZ" sz="2800">
                <a:solidFill>
                  <a:schemeClr val="tx2"/>
                </a:solidFill>
              </a:rPr>
              <a:t>istress </a:t>
            </a:r>
            <a:r>
              <a:rPr lang="cs-CZ" altLang="cs-CZ" sz="2800">
                <a:solidFill>
                  <a:srgbClr val="FF0000"/>
                </a:solidFill>
              </a:rPr>
              <a:t>S</a:t>
            </a:r>
            <a:r>
              <a:rPr lang="cs-CZ" altLang="cs-CZ" sz="2800">
                <a:solidFill>
                  <a:schemeClr val="tx2"/>
                </a:solidFill>
              </a:rPr>
              <a:t>yndrome</a:t>
            </a:r>
            <a:r>
              <a:rPr lang="en-US" altLang="cs-CZ" sz="2800">
                <a:solidFill>
                  <a:schemeClr val="tx2"/>
                </a:solidFill>
              </a:rPr>
              <a:t>  </a:t>
            </a:r>
            <a:r>
              <a:rPr lang="en-US" altLang="cs-CZ" sz="2800">
                <a:solidFill>
                  <a:srgbClr val="FF0000"/>
                </a:solidFill>
              </a:rPr>
              <a:t>ARDS</a:t>
            </a:r>
            <a:endParaRPr lang="cs-CZ" altLang="cs-CZ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rentgen11-03 (1)">
            <a:extLst>
              <a:ext uri="{FF2B5EF4-FFF2-40B4-BE49-F238E27FC236}">
                <a16:creationId xmlns:a16="http://schemas.microsoft.com/office/drawing/2014/main" id="{DDC1E601-1D49-4B66-8C16-CD5D80FF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-9525"/>
            <a:ext cx="85979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3">
            <a:extLst>
              <a:ext uri="{FF2B5EF4-FFF2-40B4-BE49-F238E27FC236}">
                <a16:creationId xmlns:a16="http://schemas.microsoft.com/office/drawing/2014/main" id="{CE52C78C-D91E-4068-9E30-C5986287F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-171450"/>
            <a:ext cx="728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A</a:t>
            </a:r>
            <a:r>
              <a:rPr lang="cs-CZ" altLang="cs-CZ" sz="2800">
                <a:solidFill>
                  <a:schemeClr val="tx2"/>
                </a:solidFill>
              </a:rPr>
              <a:t>cute </a:t>
            </a:r>
            <a:r>
              <a:rPr lang="cs-CZ" altLang="cs-CZ" sz="2800">
                <a:solidFill>
                  <a:srgbClr val="FF0000"/>
                </a:solidFill>
              </a:rPr>
              <a:t>R</a:t>
            </a:r>
            <a:r>
              <a:rPr lang="cs-CZ" altLang="cs-CZ" sz="2800">
                <a:solidFill>
                  <a:schemeClr val="tx2"/>
                </a:solidFill>
              </a:rPr>
              <a:t>espiratory </a:t>
            </a:r>
            <a:r>
              <a:rPr lang="cs-CZ" altLang="cs-CZ" sz="2800">
                <a:solidFill>
                  <a:srgbClr val="FF0000"/>
                </a:solidFill>
              </a:rPr>
              <a:t>D</a:t>
            </a:r>
            <a:r>
              <a:rPr lang="cs-CZ" altLang="cs-CZ" sz="2800">
                <a:solidFill>
                  <a:schemeClr val="tx2"/>
                </a:solidFill>
              </a:rPr>
              <a:t>istress </a:t>
            </a:r>
            <a:r>
              <a:rPr lang="cs-CZ" altLang="cs-CZ" sz="2800">
                <a:solidFill>
                  <a:srgbClr val="FF0000"/>
                </a:solidFill>
              </a:rPr>
              <a:t>S</a:t>
            </a:r>
            <a:r>
              <a:rPr lang="cs-CZ" altLang="cs-CZ" sz="2800">
                <a:solidFill>
                  <a:schemeClr val="tx2"/>
                </a:solidFill>
              </a:rPr>
              <a:t>yndrome</a:t>
            </a:r>
            <a:r>
              <a:rPr lang="en-US" altLang="cs-CZ" sz="2800">
                <a:solidFill>
                  <a:schemeClr val="tx2"/>
                </a:solidFill>
              </a:rPr>
              <a:t>  </a:t>
            </a:r>
            <a:r>
              <a:rPr lang="en-US" altLang="cs-CZ" sz="2800">
                <a:solidFill>
                  <a:srgbClr val="FF0000"/>
                </a:solidFill>
              </a:rPr>
              <a:t>ARDS</a:t>
            </a:r>
            <a:endParaRPr lang="cs-CZ" altLang="cs-CZ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rentgen11-10 (1)">
            <a:extLst>
              <a:ext uri="{FF2B5EF4-FFF2-40B4-BE49-F238E27FC236}">
                <a16:creationId xmlns:a16="http://schemas.microsoft.com/office/drawing/2014/main" id="{40315BE7-AA3F-4F29-A592-D7F5A407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225"/>
            <a:ext cx="85867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3">
            <a:extLst>
              <a:ext uri="{FF2B5EF4-FFF2-40B4-BE49-F238E27FC236}">
                <a16:creationId xmlns:a16="http://schemas.microsoft.com/office/drawing/2014/main" id="{DD9B40A1-6930-4B82-A17E-F7075700C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-171450"/>
            <a:ext cx="728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A</a:t>
            </a:r>
            <a:r>
              <a:rPr lang="cs-CZ" altLang="cs-CZ" sz="2800">
                <a:solidFill>
                  <a:schemeClr val="tx2"/>
                </a:solidFill>
              </a:rPr>
              <a:t>cute </a:t>
            </a:r>
            <a:r>
              <a:rPr lang="cs-CZ" altLang="cs-CZ" sz="2800">
                <a:solidFill>
                  <a:srgbClr val="FF0000"/>
                </a:solidFill>
              </a:rPr>
              <a:t>R</a:t>
            </a:r>
            <a:r>
              <a:rPr lang="cs-CZ" altLang="cs-CZ" sz="2800">
                <a:solidFill>
                  <a:schemeClr val="tx2"/>
                </a:solidFill>
              </a:rPr>
              <a:t>espiratory </a:t>
            </a:r>
            <a:r>
              <a:rPr lang="cs-CZ" altLang="cs-CZ" sz="2800">
                <a:solidFill>
                  <a:srgbClr val="FF0000"/>
                </a:solidFill>
              </a:rPr>
              <a:t>D</a:t>
            </a:r>
            <a:r>
              <a:rPr lang="cs-CZ" altLang="cs-CZ" sz="2800">
                <a:solidFill>
                  <a:schemeClr val="tx2"/>
                </a:solidFill>
              </a:rPr>
              <a:t>istress </a:t>
            </a:r>
            <a:r>
              <a:rPr lang="cs-CZ" altLang="cs-CZ" sz="2800">
                <a:solidFill>
                  <a:srgbClr val="FF0000"/>
                </a:solidFill>
              </a:rPr>
              <a:t>S</a:t>
            </a:r>
            <a:r>
              <a:rPr lang="cs-CZ" altLang="cs-CZ" sz="2800">
                <a:solidFill>
                  <a:schemeClr val="tx2"/>
                </a:solidFill>
              </a:rPr>
              <a:t>yndrome</a:t>
            </a:r>
            <a:r>
              <a:rPr lang="en-US" altLang="cs-CZ" sz="2800">
                <a:solidFill>
                  <a:schemeClr val="tx2"/>
                </a:solidFill>
              </a:rPr>
              <a:t>  </a:t>
            </a:r>
            <a:r>
              <a:rPr lang="en-US" altLang="cs-CZ" sz="2800">
                <a:solidFill>
                  <a:srgbClr val="FF0000"/>
                </a:solidFill>
              </a:rPr>
              <a:t>ARDS</a:t>
            </a:r>
            <a:endParaRPr lang="cs-CZ" altLang="cs-CZ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09" name="Text Box 25">
            <a:extLst>
              <a:ext uri="{FF2B5EF4-FFF2-40B4-BE49-F238E27FC236}">
                <a16:creationId xmlns:a16="http://schemas.microsoft.com/office/drawing/2014/main" id="{1AC3DB52-99B3-41C5-BBB1-BC1A20EF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2879726"/>
            <a:ext cx="4106862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Průnik tekutiny bohaté na bílkoviny</a:t>
            </a:r>
          </a:p>
        </p:txBody>
      </p:sp>
      <p:sp>
        <p:nvSpPr>
          <p:cNvPr id="221217" name="Text Box 33">
            <a:extLst>
              <a:ext uri="{FF2B5EF4-FFF2-40B4-BE49-F238E27FC236}">
                <a16:creationId xmlns:a16="http://schemas.microsoft.com/office/drawing/2014/main" id="{5E55D49D-78C9-4C5E-93C5-1DF2863EC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4" y="3311526"/>
            <a:ext cx="3868737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Hyalinní blanky (depozita fibrinu)</a:t>
            </a:r>
          </a:p>
        </p:txBody>
      </p:sp>
      <p:sp>
        <p:nvSpPr>
          <p:cNvPr id="244740" name="Freeform 2">
            <a:extLst>
              <a:ext uri="{FF2B5EF4-FFF2-40B4-BE49-F238E27FC236}">
                <a16:creationId xmlns:a16="http://schemas.microsoft.com/office/drawing/2014/main" id="{849D6263-E7F7-4228-ADA4-C2B0575D6300}"/>
              </a:ext>
            </a:extLst>
          </p:cNvPr>
          <p:cNvSpPr>
            <a:spLocks/>
          </p:cNvSpPr>
          <p:nvPr/>
        </p:nvSpPr>
        <p:spPr bwMode="auto">
          <a:xfrm>
            <a:off x="2506664" y="-322263"/>
            <a:ext cx="9070975" cy="8143876"/>
          </a:xfrm>
          <a:custGeom>
            <a:avLst/>
            <a:gdLst>
              <a:gd name="T0" fmla="*/ 2147483646 w 5714"/>
              <a:gd name="T1" fmla="*/ 2147483646 h 5130"/>
              <a:gd name="T2" fmla="*/ 2147483646 w 5714"/>
              <a:gd name="T3" fmla="*/ 2147483646 h 5130"/>
              <a:gd name="T4" fmla="*/ 2147483646 w 5714"/>
              <a:gd name="T5" fmla="*/ 2147483646 h 5130"/>
              <a:gd name="T6" fmla="*/ 2147483646 w 5714"/>
              <a:gd name="T7" fmla="*/ 2147483646 h 5130"/>
              <a:gd name="T8" fmla="*/ 2147483646 w 5714"/>
              <a:gd name="T9" fmla="*/ 2147483646 h 5130"/>
              <a:gd name="T10" fmla="*/ 2147483646 w 5714"/>
              <a:gd name="T11" fmla="*/ 2147483646 h 5130"/>
              <a:gd name="T12" fmla="*/ 2147483646 w 5714"/>
              <a:gd name="T13" fmla="*/ 2147483646 h 5130"/>
              <a:gd name="T14" fmla="*/ 2147483646 w 5714"/>
              <a:gd name="T15" fmla="*/ 2147483646 h 5130"/>
              <a:gd name="T16" fmla="*/ 2147483646 w 5714"/>
              <a:gd name="T17" fmla="*/ 2147483646 h 5130"/>
              <a:gd name="T18" fmla="*/ 2147483646 w 5714"/>
              <a:gd name="T19" fmla="*/ 2147483646 h 5130"/>
              <a:gd name="T20" fmla="*/ 2147483646 w 5714"/>
              <a:gd name="T21" fmla="*/ 2147483646 h 5130"/>
              <a:gd name="T22" fmla="*/ 2147483646 w 5714"/>
              <a:gd name="T23" fmla="*/ 2147483646 h 5130"/>
              <a:gd name="T24" fmla="*/ 2147483646 w 5714"/>
              <a:gd name="T25" fmla="*/ 2147483646 h 5130"/>
              <a:gd name="T26" fmla="*/ 2147483646 w 5714"/>
              <a:gd name="T27" fmla="*/ 2147483646 h 51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14"/>
              <a:gd name="T43" fmla="*/ 0 h 5130"/>
              <a:gd name="T44" fmla="*/ 5714 w 5714"/>
              <a:gd name="T45" fmla="*/ 5130 h 51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14" h="5130">
                <a:moveTo>
                  <a:pt x="4200" y="4396"/>
                </a:moveTo>
                <a:cubicBezTo>
                  <a:pt x="3944" y="4356"/>
                  <a:pt x="4047" y="4271"/>
                  <a:pt x="3919" y="4263"/>
                </a:cubicBezTo>
                <a:cubicBezTo>
                  <a:pt x="3791" y="4255"/>
                  <a:pt x="3645" y="4296"/>
                  <a:pt x="3434" y="4347"/>
                </a:cubicBezTo>
                <a:cubicBezTo>
                  <a:pt x="3223" y="4398"/>
                  <a:pt x="3041" y="4531"/>
                  <a:pt x="2654" y="4572"/>
                </a:cubicBezTo>
                <a:cubicBezTo>
                  <a:pt x="2267" y="4613"/>
                  <a:pt x="1549" y="4788"/>
                  <a:pt x="1109" y="4593"/>
                </a:cubicBezTo>
                <a:cubicBezTo>
                  <a:pt x="669" y="4398"/>
                  <a:pt x="26" y="3740"/>
                  <a:pt x="13" y="3399"/>
                </a:cubicBezTo>
                <a:cubicBezTo>
                  <a:pt x="0" y="3058"/>
                  <a:pt x="670" y="2689"/>
                  <a:pt x="1032" y="2549"/>
                </a:cubicBezTo>
                <a:cubicBezTo>
                  <a:pt x="1394" y="2409"/>
                  <a:pt x="1814" y="2735"/>
                  <a:pt x="2184" y="2556"/>
                </a:cubicBezTo>
                <a:cubicBezTo>
                  <a:pt x="2554" y="2377"/>
                  <a:pt x="3046" y="1768"/>
                  <a:pt x="3251" y="1474"/>
                </a:cubicBezTo>
                <a:cubicBezTo>
                  <a:pt x="3456" y="1180"/>
                  <a:pt x="3226" y="934"/>
                  <a:pt x="3413" y="793"/>
                </a:cubicBezTo>
                <a:cubicBezTo>
                  <a:pt x="3600" y="652"/>
                  <a:pt x="4022" y="656"/>
                  <a:pt x="4375" y="631"/>
                </a:cubicBezTo>
                <a:cubicBezTo>
                  <a:pt x="4728" y="606"/>
                  <a:pt x="5354" y="0"/>
                  <a:pt x="5534" y="645"/>
                </a:cubicBezTo>
                <a:cubicBezTo>
                  <a:pt x="5714" y="1290"/>
                  <a:pt x="5678" y="3874"/>
                  <a:pt x="5457" y="4502"/>
                </a:cubicBezTo>
                <a:cubicBezTo>
                  <a:pt x="5236" y="5130"/>
                  <a:pt x="4456" y="4436"/>
                  <a:pt x="4200" y="4396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1" name="Oval 3">
            <a:extLst>
              <a:ext uri="{FF2B5EF4-FFF2-40B4-BE49-F238E27FC236}">
                <a16:creationId xmlns:a16="http://schemas.microsoft.com/office/drawing/2014/main" id="{9486C87F-8984-4383-AEB3-8F493327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4308476"/>
            <a:ext cx="3602038" cy="2263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42" name="Freeform 4">
            <a:extLst>
              <a:ext uri="{FF2B5EF4-FFF2-40B4-BE49-F238E27FC236}">
                <a16:creationId xmlns:a16="http://schemas.microsoft.com/office/drawing/2014/main" id="{FACF9904-12D3-4653-87FC-0D9393FE15E6}"/>
              </a:ext>
            </a:extLst>
          </p:cNvPr>
          <p:cNvSpPr>
            <a:spLocks/>
          </p:cNvSpPr>
          <p:nvPr/>
        </p:nvSpPr>
        <p:spPr bwMode="auto">
          <a:xfrm>
            <a:off x="7278688" y="1376364"/>
            <a:ext cx="3211512" cy="2954337"/>
          </a:xfrm>
          <a:custGeom>
            <a:avLst/>
            <a:gdLst>
              <a:gd name="T0" fmla="*/ 2147483646 w 2023"/>
              <a:gd name="T1" fmla="*/ 2147483646 h 1861"/>
              <a:gd name="T2" fmla="*/ 2147483646 w 2023"/>
              <a:gd name="T3" fmla="*/ 2147483646 h 1861"/>
              <a:gd name="T4" fmla="*/ 2147483646 w 2023"/>
              <a:gd name="T5" fmla="*/ 2147483646 h 1861"/>
              <a:gd name="T6" fmla="*/ 2147483646 w 2023"/>
              <a:gd name="T7" fmla="*/ 2147483646 h 1861"/>
              <a:gd name="T8" fmla="*/ 0 w 2023"/>
              <a:gd name="T9" fmla="*/ 2147483646 h 1861"/>
              <a:gd name="T10" fmla="*/ 2147483646 w 2023"/>
              <a:gd name="T11" fmla="*/ 2147483646 h 1861"/>
              <a:gd name="T12" fmla="*/ 2147483646 w 2023"/>
              <a:gd name="T13" fmla="*/ 2147483646 h 1861"/>
              <a:gd name="T14" fmla="*/ 2147483646 w 2023"/>
              <a:gd name="T15" fmla="*/ 2147483646 h 1861"/>
              <a:gd name="T16" fmla="*/ 2147483646 w 2023"/>
              <a:gd name="T17" fmla="*/ 0 h 1861"/>
              <a:gd name="T18" fmla="*/ 2147483646 w 2023"/>
              <a:gd name="T19" fmla="*/ 2147483646 h 1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3"/>
              <a:gd name="T31" fmla="*/ 0 h 1861"/>
              <a:gd name="T32" fmla="*/ 2023 w 2023"/>
              <a:gd name="T33" fmla="*/ 1861 h 18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3" h="1861">
                <a:moveTo>
                  <a:pt x="941" y="351"/>
                </a:moveTo>
                <a:cubicBezTo>
                  <a:pt x="879" y="387"/>
                  <a:pt x="818" y="425"/>
                  <a:pt x="758" y="463"/>
                </a:cubicBezTo>
                <a:cubicBezTo>
                  <a:pt x="745" y="471"/>
                  <a:pt x="734" y="481"/>
                  <a:pt x="723" y="491"/>
                </a:cubicBezTo>
                <a:cubicBezTo>
                  <a:pt x="716" y="498"/>
                  <a:pt x="702" y="512"/>
                  <a:pt x="702" y="512"/>
                </a:cubicBezTo>
                <a:lnTo>
                  <a:pt x="0" y="1685"/>
                </a:lnTo>
                <a:lnTo>
                  <a:pt x="119" y="1861"/>
                </a:lnTo>
                <a:lnTo>
                  <a:pt x="1032" y="807"/>
                </a:lnTo>
                <a:lnTo>
                  <a:pt x="2023" y="147"/>
                </a:lnTo>
                <a:lnTo>
                  <a:pt x="1601" y="0"/>
                </a:lnTo>
                <a:lnTo>
                  <a:pt x="941" y="351"/>
                </a:lnTo>
                <a:close/>
              </a:path>
            </a:pathLst>
          </a:cu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3" name="Freeform 5">
            <a:extLst>
              <a:ext uri="{FF2B5EF4-FFF2-40B4-BE49-F238E27FC236}">
                <a16:creationId xmlns:a16="http://schemas.microsoft.com/office/drawing/2014/main" id="{78F69D85-693A-45B2-9A13-860544258B6F}"/>
              </a:ext>
            </a:extLst>
          </p:cNvPr>
          <p:cNvSpPr>
            <a:spLocks/>
          </p:cNvSpPr>
          <p:nvPr/>
        </p:nvSpPr>
        <p:spPr bwMode="auto">
          <a:xfrm>
            <a:off x="6324601" y="949326"/>
            <a:ext cx="1592263" cy="2411413"/>
          </a:xfrm>
          <a:custGeom>
            <a:avLst/>
            <a:gdLst>
              <a:gd name="T0" fmla="*/ 2147483646 w 1003"/>
              <a:gd name="T1" fmla="*/ 2147483646 h 1519"/>
              <a:gd name="T2" fmla="*/ 2147483646 w 1003"/>
              <a:gd name="T3" fmla="*/ 2147483646 h 1519"/>
              <a:gd name="T4" fmla="*/ 2147483646 w 1003"/>
              <a:gd name="T5" fmla="*/ 2147483646 h 1519"/>
              <a:gd name="T6" fmla="*/ 2147483646 w 1003"/>
              <a:gd name="T7" fmla="*/ 2147483646 h 1519"/>
              <a:gd name="T8" fmla="*/ 2147483646 w 1003"/>
              <a:gd name="T9" fmla="*/ 2147483646 h 1519"/>
              <a:gd name="T10" fmla="*/ 2147483646 w 1003"/>
              <a:gd name="T11" fmla="*/ 2147483646 h 1519"/>
              <a:gd name="T12" fmla="*/ 2147483646 w 1003"/>
              <a:gd name="T13" fmla="*/ 2147483646 h 1519"/>
              <a:gd name="T14" fmla="*/ 2147483646 w 1003"/>
              <a:gd name="T15" fmla="*/ 2147483646 h 15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3"/>
              <a:gd name="T25" fmla="*/ 0 h 1519"/>
              <a:gd name="T26" fmla="*/ 1003 w 1003"/>
              <a:gd name="T27" fmla="*/ 1519 h 15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3" h="1519">
                <a:moveTo>
                  <a:pt x="301" y="1419"/>
                </a:moveTo>
                <a:cubicBezTo>
                  <a:pt x="205" y="1519"/>
                  <a:pt x="322" y="1412"/>
                  <a:pt x="316" y="1334"/>
                </a:cubicBezTo>
                <a:cubicBezTo>
                  <a:pt x="310" y="1256"/>
                  <a:pt x="308" y="1115"/>
                  <a:pt x="266" y="948"/>
                </a:cubicBezTo>
                <a:cubicBezTo>
                  <a:pt x="224" y="781"/>
                  <a:pt x="0" y="482"/>
                  <a:pt x="63" y="330"/>
                </a:cubicBezTo>
                <a:cubicBezTo>
                  <a:pt x="126" y="178"/>
                  <a:pt x="496" y="70"/>
                  <a:pt x="646" y="35"/>
                </a:cubicBezTo>
                <a:cubicBezTo>
                  <a:pt x="796" y="0"/>
                  <a:pt x="921" y="2"/>
                  <a:pt x="962" y="119"/>
                </a:cubicBezTo>
                <a:cubicBezTo>
                  <a:pt x="1003" y="236"/>
                  <a:pt x="997" y="518"/>
                  <a:pt x="892" y="737"/>
                </a:cubicBezTo>
                <a:cubicBezTo>
                  <a:pt x="787" y="956"/>
                  <a:pt x="397" y="1319"/>
                  <a:pt x="301" y="1419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744" name="Oval 6">
            <a:extLst>
              <a:ext uri="{FF2B5EF4-FFF2-40B4-BE49-F238E27FC236}">
                <a16:creationId xmlns:a16="http://schemas.microsoft.com/office/drawing/2014/main" id="{FD0468C4-92AB-4B2D-9D73-B74C2CC7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6" y="1520825"/>
            <a:ext cx="434975" cy="635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244745" name="Text Box 7">
            <a:extLst>
              <a:ext uri="{FF2B5EF4-FFF2-40B4-BE49-F238E27FC236}">
                <a16:creationId xmlns:a16="http://schemas.microsoft.com/office/drawing/2014/main" id="{4A3FBFD5-8973-40FE-85B7-B453E2E7C3DE}"/>
              </a:ext>
            </a:extLst>
          </p:cNvPr>
          <p:cNvSpPr txBox="1">
            <a:spLocks noChangeArrowheads="1"/>
          </p:cNvSpPr>
          <p:nvPr/>
        </p:nvSpPr>
        <p:spPr bwMode="auto">
          <a:xfrm rot="-3472465">
            <a:off x="6584157" y="3056732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intersticium</a:t>
            </a:r>
          </a:p>
        </p:txBody>
      </p:sp>
      <p:sp>
        <p:nvSpPr>
          <p:cNvPr id="244746" name="Text Box 9">
            <a:extLst>
              <a:ext uri="{FF2B5EF4-FFF2-40B4-BE49-F238E27FC236}">
                <a16:creationId xmlns:a16="http://schemas.microsoft.com/office/drawing/2014/main" id="{2B65E46C-4002-4476-8136-D6497025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90195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altLang="cs-CZ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4747" name="Line 10">
            <a:extLst>
              <a:ext uri="{FF2B5EF4-FFF2-40B4-BE49-F238E27FC236}">
                <a16:creationId xmlns:a16="http://schemas.microsoft.com/office/drawing/2014/main" id="{25C0060A-E7A4-4ED5-B873-6FDE13719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9" y="3211514"/>
            <a:ext cx="20637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8" name="Text Box 11">
            <a:extLst>
              <a:ext uri="{FF2B5EF4-FFF2-40B4-BE49-F238E27FC236}">
                <a16:creationId xmlns:a16="http://schemas.microsoft.com/office/drawing/2014/main" id="{2441145E-5491-48AE-8D91-551D4A2E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732464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kapilára</a:t>
            </a:r>
          </a:p>
        </p:txBody>
      </p:sp>
      <p:sp>
        <p:nvSpPr>
          <p:cNvPr id="244749" name="Text Box 12">
            <a:extLst>
              <a:ext uri="{FF2B5EF4-FFF2-40B4-BE49-F238E27FC236}">
                <a16:creationId xmlns:a16="http://schemas.microsoft.com/office/drawing/2014/main" id="{08886212-5427-478F-B641-BB91C115AB10}"/>
              </a:ext>
            </a:extLst>
          </p:cNvPr>
          <p:cNvSpPr txBox="1">
            <a:spLocks noChangeArrowheads="1"/>
          </p:cNvSpPr>
          <p:nvPr/>
        </p:nvSpPr>
        <p:spPr bwMode="auto">
          <a:xfrm rot="-2135446">
            <a:off x="8470900" y="2009776"/>
            <a:ext cx="1409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Lymf. céva</a:t>
            </a:r>
          </a:p>
        </p:txBody>
      </p:sp>
      <p:sp>
        <p:nvSpPr>
          <p:cNvPr id="221197" name="Text Box 13">
            <a:extLst>
              <a:ext uri="{FF2B5EF4-FFF2-40B4-BE49-F238E27FC236}">
                <a16:creationId xmlns:a16="http://schemas.microsoft.com/office/drawing/2014/main" id="{B267F548-2BE7-4EDC-A2B4-E7BB911F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6" y="4086226"/>
            <a:ext cx="218916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Aktivace endotelu</a:t>
            </a:r>
          </a:p>
        </p:txBody>
      </p:sp>
      <p:sp>
        <p:nvSpPr>
          <p:cNvPr id="221198" name="Text Box 14">
            <a:extLst>
              <a:ext uri="{FF2B5EF4-FFF2-40B4-BE49-F238E27FC236}">
                <a16:creationId xmlns:a16="http://schemas.microsoft.com/office/drawing/2014/main" id="{F00C4A19-D33E-4383-ADAB-6D705CB9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6" y="4500564"/>
            <a:ext cx="20478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Adheze destiček</a:t>
            </a:r>
          </a:p>
        </p:txBody>
      </p:sp>
      <p:sp>
        <p:nvSpPr>
          <p:cNvPr id="221199" name="Text Box 15">
            <a:extLst>
              <a:ext uri="{FF2B5EF4-FFF2-40B4-BE49-F238E27FC236}">
                <a16:creationId xmlns:a16="http://schemas.microsoft.com/office/drawing/2014/main" id="{51455A78-2FE9-4B35-9EB3-E72134BC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4914901"/>
            <a:ext cx="4521200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Aktivace koagulace-inhibice fibrinolýzy</a:t>
            </a:r>
          </a:p>
        </p:txBody>
      </p:sp>
      <p:sp>
        <p:nvSpPr>
          <p:cNvPr id="221200" name="Text Box 16">
            <a:extLst>
              <a:ext uri="{FF2B5EF4-FFF2-40B4-BE49-F238E27FC236}">
                <a16:creationId xmlns:a16="http://schemas.microsoft.com/office/drawing/2014/main" id="{761C483C-0937-4F0B-9E16-8E93DA4F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6" y="5478464"/>
            <a:ext cx="225901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Aktivace neutrofilů</a:t>
            </a:r>
          </a:p>
        </p:txBody>
      </p:sp>
      <p:sp>
        <p:nvSpPr>
          <p:cNvPr id="221201" name="Oval 17">
            <a:extLst>
              <a:ext uri="{FF2B5EF4-FFF2-40B4-BE49-F238E27FC236}">
                <a16:creationId xmlns:a16="http://schemas.microsoft.com/office/drawing/2014/main" id="{DEFDA7FC-D3A0-4C6D-9299-41205957C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176" y="5122863"/>
            <a:ext cx="606425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221202" name="Freeform 18">
            <a:extLst>
              <a:ext uri="{FF2B5EF4-FFF2-40B4-BE49-F238E27FC236}">
                <a16:creationId xmlns:a16="http://schemas.microsoft.com/office/drawing/2014/main" id="{6E7D1F9E-04EC-45DC-8BBB-121844A514AE}"/>
              </a:ext>
            </a:extLst>
          </p:cNvPr>
          <p:cNvSpPr>
            <a:spLocks/>
          </p:cNvSpPr>
          <p:nvPr/>
        </p:nvSpPr>
        <p:spPr bwMode="auto">
          <a:xfrm>
            <a:off x="9363076" y="5287963"/>
            <a:ext cx="379413" cy="347662"/>
          </a:xfrm>
          <a:custGeom>
            <a:avLst/>
            <a:gdLst>
              <a:gd name="T0" fmla="*/ 2147483646 w 239"/>
              <a:gd name="T1" fmla="*/ 2147483646 h 219"/>
              <a:gd name="T2" fmla="*/ 2147483646 w 239"/>
              <a:gd name="T3" fmla="*/ 2147483646 h 219"/>
              <a:gd name="T4" fmla="*/ 2147483646 w 239"/>
              <a:gd name="T5" fmla="*/ 2147483646 h 219"/>
              <a:gd name="T6" fmla="*/ 2147483646 w 239"/>
              <a:gd name="T7" fmla="*/ 2147483646 h 219"/>
              <a:gd name="T8" fmla="*/ 2147483646 w 239"/>
              <a:gd name="T9" fmla="*/ 2147483646 h 219"/>
              <a:gd name="T10" fmla="*/ 2147483646 w 239"/>
              <a:gd name="T11" fmla="*/ 2147483646 h 219"/>
              <a:gd name="T12" fmla="*/ 2147483646 w 239"/>
              <a:gd name="T13" fmla="*/ 2147483646 h 219"/>
              <a:gd name="T14" fmla="*/ 2147483646 w 239"/>
              <a:gd name="T15" fmla="*/ 2147483646 h 219"/>
              <a:gd name="T16" fmla="*/ 2147483646 w 239"/>
              <a:gd name="T17" fmla="*/ 2147483646 h 219"/>
              <a:gd name="T18" fmla="*/ 2147483646 w 239"/>
              <a:gd name="T19" fmla="*/ 2147483646 h 219"/>
              <a:gd name="T20" fmla="*/ 2147483646 w 239"/>
              <a:gd name="T21" fmla="*/ 2147483646 h 219"/>
              <a:gd name="T22" fmla="*/ 2147483646 w 239"/>
              <a:gd name="T23" fmla="*/ 2147483646 h 219"/>
              <a:gd name="T24" fmla="*/ 0 w 239"/>
              <a:gd name="T25" fmla="*/ 2147483646 h 219"/>
              <a:gd name="T26" fmla="*/ 2147483646 w 239"/>
              <a:gd name="T27" fmla="*/ 2147483646 h 219"/>
              <a:gd name="T28" fmla="*/ 2147483646 w 239"/>
              <a:gd name="T29" fmla="*/ 2147483646 h 21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9"/>
              <a:gd name="T46" fmla="*/ 0 h 219"/>
              <a:gd name="T47" fmla="*/ 239 w 239"/>
              <a:gd name="T48" fmla="*/ 219 h 21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9" h="219">
                <a:moveTo>
                  <a:pt x="28" y="71"/>
                </a:moveTo>
                <a:cubicBezTo>
                  <a:pt x="42" y="3"/>
                  <a:pt x="19" y="56"/>
                  <a:pt x="106" y="29"/>
                </a:cubicBezTo>
                <a:cubicBezTo>
                  <a:pt x="122" y="24"/>
                  <a:pt x="148" y="1"/>
                  <a:pt x="148" y="1"/>
                </a:cubicBezTo>
                <a:cubicBezTo>
                  <a:pt x="194" y="7"/>
                  <a:pt x="215" y="0"/>
                  <a:pt x="239" y="36"/>
                </a:cubicBezTo>
                <a:cubicBezTo>
                  <a:pt x="234" y="99"/>
                  <a:pt x="227" y="157"/>
                  <a:pt x="218" y="219"/>
                </a:cubicBezTo>
                <a:cubicBezTo>
                  <a:pt x="211" y="217"/>
                  <a:pt x="199" y="219"/>
                  <a:pt x="197" y="212"/>
                </a:cubicBezTo>
                <a:cubicBezTo>
                  <a:pt x="193" y="201"/>
                  <a:pt x="204" y="189"/>
                  <a:pt x="204" y="177"/>
                </a:cubicBezTo>
                <a:cubicBezTo>
                  <a:pt x="204" y="116"/>
                  <a:pt x="211" y="94"/>
                  <a:pt x="162" y="78"/>
                </a:cubicBezTo>
                <a:cubicBezTo>
                  <a:pt x="167" y="71"/>
                  <a:pt x="175" y="65"/>
                  <a:pt x="176" y="57"/>
                </a:cubicBezTo>
                <a:cubicBezTo>
                  <a:pt x="177" y="50"/>
                  <a:pt x="175" y="32"/>
                  <a:pt x="169" y="36"/>
                </a:cubicBezTo>
                <a:cubicBezTo>
                  <a:pt x="127" y="61"/>
                  <a:pt x="154" y="91"/>
                  <a:pt x="106" y="107"/>
                </a:cubicBezTo>
                <a:cubicBezTo>
                  <a:pt x="94" y="105"/>
                  <a:pt x="82" y="103"/>
                  <a:pt x="70" y="100"/>
                </a:cubicBezTo>
                <a:cubicBezTo>
                  <a:pt x="46" y="94"/>
                  <a:pt x="0" y="78"/>
                  <a:pt x="0" y="78"/>
                </a:cubicBezTo>
                <a:cubicBezTo>
                  <a:pt x="0" y="77"/>
                  <a:pt x="21" y="36"/>
                  <a:pt x="35" y="50"/>
                </a:cubicBezTo>
                <a:cubicBezTo>
                  <a:pt x="40" y="55"/>
                  <a:pt x="30" y="64"/>
                  <a:pt x="28" y="7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203" name="Text Box 19">
            <a:extLst>
              <a:ext uri="{FF2B5EF4-FFF2-40B4-BE49-F238E27FC236}">
                <a16:creationId xmlns:a16="http://schemas.microsoft.com/office/drawing/2014/main" id="{F534AF43-01DB-45AC-9DD4-A8C1B105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3" y="5929314"/>
            <a:ext cx="2201862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migrace neutrofilů</a:t>
            </a:r>
          </a:p>
        </p:txBody>
      </p:sp>
      <p:sp>
        <p:nvSpPr>
          <p:cNvPr id="221204" name="Line 20">
            <a:extLst>
              <a:ext uri="{FF2B5EF4-FFF2-40B4-BE49-F238E27FC236}">
                <a16:creationId xmlns:a16="http://schemas.microsoft.com/office/drawing/2014/main" id="{2595FE19-3AAE-4EAE-800F-996B0A6A8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4775" y="5875338"/>
            <a:ext cx="484188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5" name="Text Box 21">
            <a:extLst>
              <a:ext uri="{FF2B5EF4-FFF2-40B4-BE49-F238E27FC236}">
                <a16:creationId xmlns:a16="http://schemas.microsoft.com/office/drawing/2014/main" id="{E42E0254-7B4B-4FC5-A835-B823E25F0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9" y="2322514"/>
            <a:ext cx="3811587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Zánětová aktivace alveol. buněk</a:t>
            </a:r>
          </a:p>
        </p:txBody>
      </p:sp>
      <p:sp>
        <p:nvSpPr>
          <p:cNvPr id="221206" name="Text Box 22">
            <a:extLst>
              <a:ext uri="{FF2B5EF4-FFF2-40B4-BE49-F238E27FC236}">
                <a16:creationId xmlns:a16="http://schemas.microsoft.com/office/drawing/2014/main" id="{8DDDFEC0-226B-48C9-84FB-F0DB82DD8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1520826"/>
            <a:ext cx="2693988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Poškození surfaktantu</a:t>
            </a:r>
          </a:p>
        </p:txBody>
      </p:sp>
      <p:sp>
        <p:nvSpPr>
          <p:cNvPr id="221207" name="Freeform 23">
            <a:extLst>
              <a:ext uri="{FF2B5EF4-FFF2-40B4-BE49-F238E27FC236}">
                <a16:creationId xmlns:a16="http://schemas.microsoft.com/office/drawing/2014/main" id="{0564FD27-778A-4179-BABF-F226D8EB2D61}"/>
              </a:ext>
            </a:extLst>
          </p:cNvPr>
          <p:cNvSpPr>
            <a:spLocks/>
          </p:cNvSpPr>
          <p:nvPr/>
        </p:nvSpPr>
        <p:spPr bwMode="auto">
          <a:xfrm>
            <a:off x="6018213" y="3227388"/>
            <a:ext cx="501650" cy="590550"/>
          </a:xfrm>
          <a:custGeom>
            <a:avLst/>
            <a:gdLst>
              <a:gd name="T0" fmla="*/ 0 w 316"/>
              <a:gd name="T1" fmla="*/ 2147483646 h 372"/>
              <a:gd name="T2" fmla="*/ 0 w 316"/>
              <a:gd name="T3" fmla="*/ 2147483646 h 372"/>
              <a:gd name="T4" fmla="*/ 2147483646 w 316"/>
              <a:gd name="T5" fmla="*/ 0 h 372"/>
              <a:gd name="T6" fmla="*/ 2147483646 w 316"/>
              <a:gd name="T7" fmla="*/ 2147483646 h 372"/>
              <a:gd name="T8" fmla="*/ 2147483646 w 316"/>
              <a:gd name="T9" fmla="*/ 2147483646 h 372"/>
              <a:gd name="T10" fmla="*/ 2147483646 w 316"/>
              <a:gd name="T11" fmla="*/ 2147483646 h 372"/>
              <a:gd name="T12" fmla="*/ 2147483646 w 316"/>
              <a:gd name="T13" fmla="*/ 2147483646 h 372"/>
              <a:gd name="T14" fmla="*/ 0 w 316"/>
              <a:gd name="T15" fmla="*/ 2147483646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372"/>
              <a:gd name="T26" fmla="*/ 316 w 316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372">
                <a:moveTo>
                  <a:pt x="0" y="372"/>
                </a:moveTo>
                <a:cubicBezTo>
                  <a:pt x="0" y="320"/>
                  <a:pt x="0" y="269"/>
                  <a:pt x="0" y="217"/>
                </a:cubicBezTo>
                <a:lnTo>
                  <a:pt x="28" y="0"/>
                </a:lnTo>
                <a:lnTo>
                  <a:pt x="232" y="7"/>
                </a:lnTo>
                <a:lnTo>
                  <a:pt x="316" y="105"/>
                </a:lnTo>
                <a:lnTo>
                  <a:pt x="232" y="203"/>
                </a:lnTo>
                <a:lnTo>
                  <a:pt x="91" y="323"/>
                </a:lnTo>
                <a:lnTo>
                  <a:pt x="0" y="3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8" name="Line 24">
            <a:extLst>
              <a:ext uri="{FF2B5EF4-FFF2-40B4-BE49-F238E27FC236}">
                <a16:creationId xmlns:a16="http://schemas.microsoft.com/office/drawing/2014/main" id="{350F63A1-F31E-48E6-83C0-6E27FCC361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34101" y="3338513"/>
            <a:ext cx="347663" cy="279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C3326499-E566-46B8-8776-43353ED38914}"/>
              </a:ext>
            </a:extLst>
          </p:cNvPr>
          <p:cNvGrpSpPr>
            <a:grpSpLocks/>
          </p:cNvGrpSpPr>
          <p:nvPr/>
        </p:nvGrpSpPr>
        <p:grpSpPr bwMode="auto">
          <a:xfrm>
            <a:off x="7516813" y="628651"/>
            <a:ext cx="996950" cy="1014413"/>
            <a:chOff x="386" y="436"/>
            <a:chExt cx="628" cy="639"/>
          </a:xfrm>
        </p:grpSpPr>
        <p:sp>
          <p:nvSpPr>
            <p:cNvPr id="244773" name="Freeform 27">
              <a:extLst>
                <a:ext uri="{FF2B5EF4-FFF2-40B4-BE49-F238E27FC236}">
                  <a16:creationId xmlns:a16="http://schemas.microsoft.com/office/drawing/2014/main" id="{8D3C67C7-7512-4206-AB53-D247F2ADA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" y="436"/>
              <a:ext cx="628" cy="639"/>
            </a:xfrm>
            <a:custGeom>
              <a:avLst/>
              <a:gdLst>
                <a:gd name="T0" fmla="*/ 310 w 628"/>
                <a:gd name="T1" fmla="*/ 0 h 639"/>
                <a:gd name="T2" fmla="*/ 458 w 628"/>
                <a:gd name="T3" fmla="*/ 70 h 639"/>
                <a:gd name="T4" fmla="*/ 528 w 628"/>
                <a:gd name="T5" fmla="*/ 190 h 639"/>
                <a:gd name="T6" fmla="*/ 542 w 628"/>
                <a:gd name="T7" fmla="*/ 267 h 639"/>
                <a:gd name="T8" fmla="*/ 598 w 628"/>
                <a:gd name="T9" fmla="*/ 281 h 639"/>
                <a:gd name="T10" fmla="*/ 612 w 628"/>
                <a:gd name="T11" fmla="*/ 400 h 639"/>
                <a:gd name="T12" fmla="*/ 598 w 628"/>
                <a:gd name="T13" fmla="*/ 485 h 639"/>
                <a:gd name="T14" fmla="*/ 542 w 628"/>
                <a:gd name="T15" fmla="*/ 506 h 639"/>
                <a:gd name="T16" fmla="*/ 380 w 628"/>
                <a:gd name="T17" fmla="*/ 541 h 639"/>
                <a:gd name="T18" fmla="*/ 219 w 628"/>
                <a:gd name="T19" fmla="*/ 639 h 639"/>
                <a:gd name="T20" fmla="*/ 198 w 628"/>
                <a:gd name="T21" fmla="*/ 632 h 639"/>
                <a:gd name="T22" fmla="*/ 170 w 628"/>
                <a:gd name="T23" fmla="*/ 555 h 639"/>
                <a:gd name="T24" fmla="*/ 177 w 628"/>
                <a:gd name="T25" fmla="*/ 443 h 639"/>
                <a:gd name="T26" fmla="*/ 212 w 628"/>
                <a:gd name="T27" fmla="*/ 400 h 639"/>
                <a:gd name="T28" fmla="*/ 247 w 628"/>
                <a:gd name="T29" fmla="*/ 323 h 639"/>
                <a:gd name="T30" fmla="*/ 156 w 628"/>
                <a:gd name="T31" fmla="*/ 302 h 639"/>
                <a:gd name="T32" fmla="*/ 141 w 628"/>
                <a:gd name="T33" fmla="*/ 288 h 639"/>
                <a:gd name="T34" fmla="*/ 50 w 628"/>
                <a:gd name="T35" fmla="*/ 260 h 639"/>
                <a:gd name="T36" fmla="*/ 85 w 628"/>
                <a:gd name="T37" fmla="*/ 84 h 639"/>
                <a:gd name="T38" fmla="*/ 219 w 628"/>
                <a:gd name="T39" fmla="*/ 56 h 639"/>
                <a:gd name="T40" fmla="*/ 310 w 628"/>
                <a:gd name="T41" fmla="*/ 0 h 6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8"/>
                <a:gd name="T64" fmla="*/ 0 h 639"/>
                <a:gd name="T65" fmla="*/ 628 w 628"/>
                <a:gd name="T66" fmla="*/ 639 h 6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8" h="639">
                  <a:moveTo>
                    <a:pt x="310" y="0"/>
                  </a:moveTo>
                  <a:cubicBezTo>
                    <a:pt x="359" y="16"/>
                    <a:pt x="420" y="29"/>
                    <a:pt x="458" y="70"/>
                  </a:cubicBezTo>
                  <a:cubicBezTo>
                    <a:pt x="484" y="98"/>
                    <a:pt x="518" y="152"/>
                    <a:pt x="528" y="190"/>
                  </a:cubicBezTo>
                  <a:cubicBezTo>
                    <a:pt x="534" y="215"/>
                    <a:pt x="525" y="247"/>
                    <a:pt x="542" y="267"/>
                  </a:cubicBezTo>
                  <a:cubicBezTo>
                    <a:pt x="555" y="282"/>
                    <a:pt x="580" y="275"/>
                    <a:pt x="598" y="281"/>
                  </a:cubicBezTo>
                  <a:cubicBezTo>
                    <a:pt x="628" y="326"/>
                    <a:pt x="619" y="336"/>
                    <a:pt x="612" y="400"/>
                  </a:cubicBezTo>
                  <a:cubicBezTo>
                    <a:pt x="609" y="429"/>
                    <a:pt x="616" y="463"/>
                    <a:pt x="598" y="485"/>
                  </a:cubicBezTo>
                  <a:cubicBezTo>
                    <a:pt x="586" y="501"/>
                    <a:pt x="561" y="499"/>
                    <a:pt x="542" y="506"/>
                  </a:cubicBezTo>
                  <a:cubicBezTo>
                    <a:pt x="491" y="525"/>
                    <a:pt x="434" y="533"/>
                    <a:pt x="380" y="541"/>
                  </a:cubicBezTo>
                  <a:cubicBezTo>
                    <a:pt x="346" y="593"/>
                    <a:pt x="276" y="620"/>
                    <a:pt x="219" y="639"/>
                  </a:cubicBezTo>
                  <a:cubicBezTo>
                    <a:pt x="212" y="637"/>
                    <a:pt x="203" y="637"/>
                    <a:pt x="198" y="632"/>
                  </a:cubicBezTo>
                  <a:cubicBezTo>
                    <a:pt x="188" y="622"/>
                    <a:pt x="176" y="572"/>
                    <a:pt x="170" y="555"/>
                  </a:cubicBezTo>
                  <a:cubicBezTo>
                    <a:pt x="172" y="518"/>
                    <a:pt x="167" y="479"/>
                    <a:pt x="177" y="443"/>
                  </a:cubicBezTo>
                  <a:cubicBezTo>
                    <a:pt x="182" y="425"/>
                    <a:pt x="203" y="416"/>
                    <a:pt x="212" y="400"/>
                  </a:cubicBezTo>
                  <a:cubicBezTo>
                    <a:pt x="229" y="372"/>
                    <a:pt x="225" y="352"/>
                    <a:pt x="247" y="323"/>
                  </a:cubicBezTo>
                  <a:cubicBezTo>
                    <a:pt x="175" y="287"/>
                    <a:pt x="280" y="335"/>
                    <a:pt x="156" y="302"/>
                  </a:cubicBezTo>
                  <a:cubicBezTo>
                    <a:pt x="149" y="300"/>
                    <a:pt x="147" y="291"/>
                    <a:pt x="141" y="288"/>
                  </a:cubicBezTo>
                  <a:cubicBezTo>
                    <a:pt x="113" y="273"/>
                    <a:pt x="80" y="266"/>
                    <a:pt x="50" y="260"/>
                  </a:cubicBezTo>
                  <a:cubicBezTo>
                    <a:pt x="0" y="186"/>
                    <a:pt x="21" y="135"/>
                    <a:pt x="85" y="84"/>
                  </a:cubicBezTo>
                  <a:cubicBezTo>
                    <a:pt x="105" y="23"/>
                    <a:pt x="156" y="52"/>
                    <a:pt x="219" y="56"/>
                  </a:cubicBezTo>
                  <a:cubicBezTo>
                    <a:pt x="271" y="47"/>
                    <a:pt x="283" y="46"/>
                    <a:pt x="31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774" name="Oval 28">
              <a:extLst>
                <a:ext uri="{FF2B5EF4-FFF2-40B4-BE49-F238E27FC236}">
                  <a16:creationId xmlns:a16="http://schemas.microsoft.com/office/drawing/2014/main" id="{6E431FA6-6D30-4A9E-9A78-E70274BA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" y="688"/>
              <a:ext cx="158" cy="12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221213" name="Text Box 29">
            <a:extLst>
              <a:ext uri="{FF2B5EF4-FFF2-40B4-BE49-F238E27FC236}">
                <a16:creationId xmlns:a16="http://schemas.microsoft.com/office/drawing/2014/main" id="{C6FED0A7-7F43-49D1-982F-79968687C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1" y="949326"/>
            <a:ext cx="321786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Aktivace alveol. makrofágů</a:t>
            </a:r>
          </a:p>
        </p:txBody>
      </p:sp>
      <p:sp>
        <p:nvSpPr>
          <p:cNvPr id="221214" name="Text Box 30">
            <a:extLst>
              <a:ext uri="{FF2B5EF4-FFF2-40B4-BE49-F238E27FC236}">
                <a16:creationId xmlns:a16="http://schemas.microsoft.com/office/drawing/2014/main" id="{EA505601-27B6-4239-BFFE-6D776A6E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6" y="1160464"/>
            <a:ext cx="183832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Kolaps alveolů</a:t>
            </a:r>
          </a:p>
        </p:txBody>
      </p:sp>
      <p:sp>
        <p:nvSpPr>
          <p:cNvPr id="221215" name="Line 31">
            <a:extLst>
              <a:ext uri="{FF2B5EF4-FFF2-40B4-BE49-F238E27FC236}">
                <a16:creationId xmlns:a16="http://schemas.microsoft.com/office/drawing/2014/main" id="{AF31856D-3ABE-46DE-BB16-9C7931976A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3250" y="1536701"/>
            <a:ext cx="37465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16" name="Freeform 32">
            <a:extLst>
              <a:ext uri="{FF2B5EF4-FFF2-40B4-BE49-F238E27FC236}">
                <a16:creationId xmlns:a16="http://schemas.microsoft.com/office/drawing/2014/main" id="{AD6D2C21-148E-44F1-A356-9083AA3E668A}"/>
              </a:ext>
            </a:extLst>
          </p:cNvPr>
          <p:cNvSpPr>
            <a:spLocks/>
          </p:cNvSpPr>
          <p:nvPr/>
        </p:nvSpPr>
        <p:spPr bwMode="auto">
          <a:xfrm>
            <a:off x="3290888" y="3595688"/>
            <a:ext cx="2697162" cy="538162"/>
          </a:xfrm>
          <a:custGeom>
            <a:avLst/>
            <a:gdLst>
              <a:gd name="T0" fmla="*/ 0 w 1699"/>
              <a:gd name="T1" fmla="*/ 2147483646 h 339"/>
              <a:gd name="T2" fmla="*/ 2147483646 w 1699"/>
              <a:gd name="T3" fmla="*/ 2147483646 h 339"/>
              <a:gd name="T4" fmla="*/ 2147483646 w 1699"/>
              <a:gd name="T5" fmla="*/ 2147483646 h 339"/>
              <a:gd name="T6" fmla="*/ 2147483646 w 1699"/>
              <a:gd name="T7" fmla="*/ 2147483646 h 339"/>
              <a:gd name="T8" fmla="*/ 2147483646 w 1699"/>
              <a:gd name="T9" fmla="*/ 2147483646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9"/>
              <a:gd name="T16" fmla="*/ 0 h 339"/>
              <a:gd name="T17" fmla="*/ 1699 w 169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9" h="339">
                <a:moveTo>
                  <a:pt x="0" y="339"/>
                </a:moveTo>
                <a:cubicBezTo>
                  <a:pt x="116" y="289"/>
                  <a:pt x="488" y="78"/>
                  <a:pt x="702" y="39"/>
                </a:cubicBezTo>
                <a:cubicBezTo>
                  <a:pt x="916" y="0"/>
                  <a:pt x="1146" y="92"/>
                  <a:pt x="1283" y="107"/>
                </a:cubicBezTo>
                <a:cubicBezTo>
                  <a:pt x="1420" y="122"/>
                  <a:pt x="1456" y="138"/>
                  <a:pt x="1525" y="131"/>
                </a:cubicBezTo>
                <a:cubicBezTo>
                  <a:pt x="1594" y="124"/>
                  <a:pt x="1670" y="78"/>
                  <a:pt x="1699" y="68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18" name="Line 34">
            <a:extLst>
              <a:ext uri="{FF2B5EF4-FFF2-40B4-BE49-F238E27FC236}">
                <a16:creationId xmlns:a16="http://schemas.microsoft.com/office/drawing/2014/main" id="{AC323742-7767-45D3-A1F0-DFADC66B2A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8239" y="4483100"/>
            <a:ext cx="657225" cy="4143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19" name="Text Box 35">
            <a:extLst>
              <a:ext uri="{FF2B5EF4-FFF2-40B4-BE49-F238E27FC236}">
                <a16:creationId xmlns:a16="http://schemas.microsoft.com/office/drawing/2014/main" id="{1713BF2A-05A4-4235-BEEE-F68F5E213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1862138"/>
            <a:ext cx="8001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VA/Q</a:t>
            </a:r>
          </a:p>
        </p:txBody>
      </p:sp>
      <p:sp>
        <p:nvSpPr>
          <p:cNvPr id="221220" name="Line 36">
            <a:extLst>
              <a:ext uri="{FF2B5EF4-FFF2-40B4-BE49-F238E27FC236}">
                <a16:creationId xmlns:a16="http://schemas.microsoft.com/office/drawing/2014/main" id="{072C99EC-3108-410E-BFA8-BF6C8B1C1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863" y="1951039"/>
            <a:ext cx="0" cy="238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21" name="Text Box 37">
            <a:extLst>
              <a:ext uri="{FF2B5EF4-FFF2-40B4-BE49-F238E27FC236}">
                <a16:creationId xmlns:a16="http://schemas.microsoft.com/office/drawing/2014/main" id="{B465AF12-57C6-4432-B1C9-32A88585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9" y="2381250"/>
            <a:ext cx="106997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hypoxie</a:t>
            </a:r>
          </a:p>
        </p:txBody>
      </p:sp>
      <p:sp>
        <p:nvSpPr>
          <p:cNvPr id="221222" name="Line 38">
            <a:extLst>
              <a:ext uri="{FF2B5EF4-FFF2-40B4-BE49-F238E27FC236}">
                <a16:creationId xmlns:a16="http://schemas.microsoft.com/office/drawing/2014/main" id="{73740CB7-7A86-4EB5-BDB4-9F015A25A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5225" y="2155826"/>
            <a:ext cx="198438" cy="225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2" name="Rectangle 40">
            <a:extLst>
              <a:ext uri="{FF2B5EF4-FFF2-40B4-BE49-F238E27FC236}">
                <a16:creationId xmlns:a16="http://schemas.microsoft.com/office/drawing/2014/main" id="{F16F6BB1-BC4F-4BAF-83FA-809FCCAA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-387350"/>
            <a:ext cx="728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>
                <a:solidFill>
                  <a:srgbClr val="FF0000"/>
                </a:solidFill>
              </a:rPr>
              <a:t>A</a:t>
            </a:r>
            <a:r>
              <a:rPr lang="cs-CZ" altLang="cs-CZ" sz="2800">
                <a:solidFill>
                  <a:schemeClr val="tx2"/>
                </a:solidFill>
              </a:rPr>
              <a:t>cute </a:t>
            </a:r>
            <a:r>
              <a:rPr lang="cs-CZ" altLang="cs-CZ" sz="2800">
                <a:solidFill>
                  <a:srgbClr val="FF0000"/>
                </a:solidFill>
              </a:rPr>
              <a:t>R</a:t>
            </a:r>
            <a:r>
              <a:rPr lang="cs-CZ" altLang="cs-CZ" sz="2800">
                <a:solidFill>
                  <a:schemeClr val="tx2"/>
                </a:solidFill>
              </a:rPr>
              <a:t>espiratory </a:t>
            </a:r>
            <a:r>
              <a:rPr lang="cs-CZ" altLang="cs-CZ" sz="2800">
                <a:solidFill>
                  <a:srgbClr val="FF0000"/>
                </a:solidFill>
              </a:rPr>
              <a:t>D</a:t>
            </a:r>
            <a:r>
              <a:rPr lang="cs-CZ" altLang="cs-CZ" sz="2800">
                <a:solidFill>
                  <a:schemeClr val="tx2"/>
                </a:solidFill>
              </a:rPr>
              <a:t>istress </a:t>
            </a:r>
            <a:r>
              <a:rPr lang="cs-CZ" altLang="cs-CZ" sz="2800">
                <a:solidFill>
                  <a:srgbClr val="FF0000"/>
                </a:solidFill>
              </a:rPr>
              <a:t>S</a:t>
            </a:r>
            <a:r>
              <a:rPr lang="cs-CZ" altLang="cs-CZ" sz="2800">
                <a:solidFill>
                  <a:schemeClr val="tx2"/>
                </a:solidFill>
              </a:rPr>
              <a:t>yndrome</a:t>
            </a:r>
            <a:r>
              <a:rPr lang="en-US" altLang="cs-CZ" sz="2800">
                <a:solidFill>
                  <a:schemeClr val="tx2"/>
                </a:solidFill>
              </a:rPr>
              <a:t>  </a:t>
            </a:r>
            <a:r>
              <a:rPr lang="en-US" altLang="cs-CZ" sz="2800">
                <a:solidFill>
                  <a:srgbClr val="FF0000"/>
                </a:solidFill>
              </a:rPr>
              <a:t>ARDS</a:t>
            </a:r>
            <a:endParaRPr lang="cs-CZ" altLang="cs-CZ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2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9" grpId="0" animBg="1"/>
      <p:bldP spid="221217" grpId="0" animBg="1"/>
      <p:bldP spid="221197" grpId="0" animBg="1"/>
      <p:bldP spid="221198" grpId="0" animBg="1"/>
      <p:bldP spid="221199" grpId="0" animBg="1"/>
      <p:bldP spid="221200" grpId="0" animBg="1"/>
      <p:bldP spid="221201" grpId="0" animBg="1"/>
      <p:bldP spid="221203" grpId="0" animBg="1"/>
      <p:bldP spid="221205" grpId="0" animBg="1"/>
      <p:bldP spid="221206" grpId="0" animBg="1"/>
      <p:bldP spid="221213" grpId="0" animBg="1"/>
      <p:bldP spid="221214" grpId="0" animBg="1"/>
      <p:bldP spid="221219" grpId="0" animBg="1"/>
      <p:bldP spid="2212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>
            <a:extLst>
              <a:ext uri="{FF2B5EF4-FFF2-40B4-BE49-F238E27FC236}">
                <a16:creationId xmlns:a16="http://schemas.microsoft.com/office/drawing/2014/main" id="{83A80ECC-601A-4BCF-B8C6-37ADC0E0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>
            <a:extLst>
              <a:ext uri="{FF2B5EF4-FFF2-40B4-BE49-F238E27FC236}">
                <a16:creationId xmlns:a16="http://schemas.microsoft.com/office/drawing/2014/main" id="{DAC1B2E5-1EB6-492B-B0F0-969913C4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1" b="-7690"/>
          <a:stretch>
            <a:fillRect/>
          </a:stretch>
        </p:blipFill>
        <p:spPr bwMode="auto">
          <a:xfrm>
            <a:off x="1524000" y="0"/>
            <a:ext cx="9144000" cy="781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31F6F54A-553B-42C9-883E-BF4529594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</a:t>
            </a:r>
          </a:p>
        </p:txBody>
      </p:sp>
      <p:pic>
        <p:nvPicPr>
          <p:cNvPr id="248835" name="Picture 4" descr="310a1">
            <a:extLst>
              <a:ext uri="{FF2B5EF4-FFF2-40B4-BE49-F238E27FC236}">
                <a16:creationId xmlns:a16="http://schemas.microsoft.com/office/drawing/2014/main" id="{4E8D2E87-16C4-4703-960A-409CA283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052513"/>
            <a:ext cx="6400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37E629EA-9FFB-418F-B8CC-4EF1A874A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ARDS</a:t>
            </a:r>
          </a:p>
        </p:txBody>
      </p:sp>
      <p:pic>
        <p:nvPicPr>
          <p:cNvPr id="249859" name="Picture 4" descr="ards612">
            <a:extLst>
              <a:ext uri="{FF2B5EF4-FFF2-40B4-BE49-F238E27FC236}">
                <a16:creationId xmlns:a16="http://schemas.microsoft.com/office/drawing/2014/main" id="{AB54040F-496F-41BF-A83E-733F5271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484314"/>
            <a:ext cx="71278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BDD5B7E3-65B0-468B-8C8B-4FAFE791D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Manifestace ARDS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CB6D570-3B76-4B16-A874-979A75E18C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Dyspnoe – snížený pO2</a:t>
            </a:r>
          </a:p>
          <a:p>
            <a:pPr eaLnBrk="1" hangingPunct="1"/>
            <a:r>
              <a:rPr lang="cs-CZ" altLang="cs-CZ"/>
              <a:t>Snížení compliance – dýchání je rychlejší a povrchnější, zvýšené dechové úsilí</a:t>
            </a:r>
          </a:p>
          <a:p>
            <a:pPr eaLnBrk="1" hangingPunct="1"/>
            <a:r>
              <a:rPr lang="cs-CZ" altLang="cs-CZ"/>
              <a:t>Suchý dráždivý kašel (někdy růžové sputum)</a:t>
            </a:r>
          </a:p>
          <a:p>
            <a:pPr eaLnBrk="1" hangingPunct="1"/>
            <a:r>
              <a:rPr lang="cs-CZ" altLang="cs-CZ"/>
              <a:t>CO2 často sníženo!!  = hypokapnie - respirační alkalóza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CA23AA20-6BD4-4B0B-8EAC-8869FF45A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</a:t>
            </a:r>
          </a:p>
        </p:txBody>
      </p:sp>
      <p:pic>
        <p:nvPicPr>
          <p:cNvPr id="221187" name="Picture 4" descr="310a1">
            <a:extLst>
              <a:ext uri="{FF2B5EF4-FFF2-40B4-BE49-F238E27FC236}">
                <a16:creationId xmlns:a16="http://schemas.microsoft.com/office/drawing/2014/main" id="{71A80DF1-361C-4D55-BDBD-4F5E319F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052513"/>
            <a:ext cx="6400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3AE0BE61-9F6F-4BE9-B0CD-7B4338B50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Příčiny ARDS 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25D4542-C571-4C86-9CC2-849C552923F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Šokové a zánětlivé stavy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Cirkulační šok a těžká hypotenze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Embolizace do plic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DIC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Rozsáhlé popáleniny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Rozsáhlé pneumonie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Sepse a septický šok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Potransfúzní TRALI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51B0C202-7256-456C-B78D-356C187F209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Poškození z alveolární strany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Vdechnutí toxických plynů a kouřů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Dlouhodobá toxicita O2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Aspirace žaludečního obsahu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Aspirace vody při tonutí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Jiné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Zhmoždění a poranění hrudníku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Poranění hlavy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Pankreatitida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Otrava heroinem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3DC8A18F-3A71-4B16-93BE-43179AC68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ARDS</a:t>
            </a:r>
          </a:p>
        </p:txBody>
      </p:sp>
      <p:pic>
        <p:nvPicPr>
          <p:cNvPr id="222211" name="Picture 4" descr="ards612">
            <a:extLst>
              <a:ext uri="{FF2B5EF4-FFF2-40B4-BE49-F238E27FC236}">
                <a16:creationId xmlns:a16="http://schemas.microsoft.com/office/drawing/2014/main" id="{D0A90073-ACD2-4F3D-B4BA-2AFA229C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484314"/>
            <a:ext cx="71278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52DB3737-B446-4636-B879-A10EE1C56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Manifestace ARDS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451431D-912F-4B57-8923-37470AF2E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Dyspnoe – snížený pO2</a:t>
            </a:r>
          </a:p>
          <a:p>
            <a:pPr eaLnBrk="1" hangingPunct="1"/>
            <a:r>
              <a:rPr lang="cs-CZ" altLang="cs-CZ"/>
              <a:t>Snížení compliance – dýchání je rychlejší a povrchnější, zvýšené dechové úsilí</a:t>
            </a:r>
          </a:p>
          <a:p>
            <a:pPr eaLnBrk="1" hangingPunct="1"/>
            <a:r>
              <a:rPr lang="cs-CZ" altLang="cs-CZ"/>
              <a:t>Suchý dráždivý kašel (někdy růžové sputum)</a:t>
            </a:r>
          </a:p>
          <a:p>
            <a:pPr eaLnBrk="1" hangingPunct="1"/>
            <a:r>
              <a:rPr lang="cs-CZ" altLang="cs-CZ"/>
              <a:t>CO2 často sníženo!!  = hypokapnie - respirační alkalóza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0F8FFB93-278E-4623-A24D-EAE16ABB6EEC}"/>
              </a:ext>
            </a:extLst>
          </p:cNvPr>
          <p:cNvSpPr>
            <a:spLocks noChangeArrowheads="1"/>
          </p:cNvSpPr>
          <p:nvPr/>
        </p:nvSpPr>
        <p:spPr bwMode="auto">
          <a:xfrm rot="-2214497">
            <a:off x="2101850" y="3213101"/>
            <a:ext cx="10801350" cy="3952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grpSp>
        <p:nvGrpSpPr>
          <p:cNvPr id="228355" name="Group 3">
            <a:extLst>
              <a:ext uri="{FF2B5EF4-FFF2-40B4-BE49-F238E27FC236}">
                <a16:creationId xmlns:a16="http://schemas.microsoft.com/office/drawing/2014/main" id="{6A5A3A04-E31F-4802-B76C-3E7B431AF2C8}"/>
              </a:ext>
            </a:extLst>
          </p:cNvPr>
          <p:cNvGrpSpPr>
            <a:grpSpLocks/>
          </p:cNvGrpSpPr>
          <p:nvPr/>
        </p:nvGrpSpPr>
        <p:grpSpPr bwMode="auto">
          <a:xfrm>
            <a:off x="1343026" y="-39688"/>
            <a:ext cx="9434513" cy="6924676"/>
            <a:chOff x="-114" y="-25"/>
            <a:chExt cx="5943" cy="4362"/>
          </a:xfrm>
        </p:grpSpPr>
        <p:sp>
          <p:nvSpPr>
            <p:cNvPr id="228462" name="Oval 4">
              <a:extLst>
                <a:ext uri="{FF2B5EF4-FFF2-40B4-BE49-F238E27FC236}">
                  <a16:creationId xmlns:a16="http://schemas.microsoft.com/office/drawing/2014/main" id="{024E06CD-6A57-4875-8F29-8E0D59986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63" name="Oval 5">
              <a:extLst>
                <a:ext uri="{FF2B5EF4-FFF2-40B4-BE49-F238E27FC236}">
                  <a16:creationId xmlns:a16="http://schemas.microsoft.com/office/drawing/2014/main" id="{587FE50D-30EF-4073-862A-7A5C9314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64" name="Oval 6">
              <a:extLst>
                <a:ext uri="{FF2B5EF4-FFF2-40B4-BE49-F238E27FC236}">
                  <a16:creationId xmlns:a16="http://schemas.microsoft.com/office/drawing/2014/main" id="{2DB41A39-3BD1-4698-9C8D-4B57F05B9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7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65" name="Oval 7">
              <a:extLst>
                <a:ext uri="{FF2B5EF4-FFF2-40B4-BE49-F238E27FC236}">
                  <a16:creationId xmlns:a16="http://schemas.microsoft.com/office/drawing/2014/main" id="{EA7F2766-9ADE-4417-8943-659DBBC27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3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66" name="Oval 8">
              <a:extLst>
                <a:ext uri="{FF2B5EF4-FFF2-40B4-BE49-F238E27FC236}">
                  <a16:creationId xmlns:a16="http://schemas.microsoft.com/office/drawing/2014/main" id="{7EF320F8-A259-4333-A092-A9DE0088A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3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67" name="Oval 9">
              <a:extLst>
                <a:ext uri="{FF2B5EF4-FFF2-40B4-BE49-F238E27FC236}">
                  <a16:creationId xmlns:a16="http://schemas.microsoft.com/office/drawing/2014/main" id="{260B7068-2D43-44B3-9E6E-3D22E4528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2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68" name="Oval 10">
              <a:extLst>
                <a:ext uri="{FF2B5EF4-FFF2-40B4-BE49-F238E27FC236}">
                  <a16:creationId xmlns:a16="http://schemas.microsoft.com/office/drawing/2014/main" id="{C73365D0-0D28-450D-B5FA-81B7420D4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3250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69" name="Oval 11">
              <a:extLst>
                <a:ext uri="{FF2B5EF4-FFF2-40B4-BE49-F238E27FC236}">
                  <a16:creationId xmlns:a16="http://schemas.microsoft.com/office/drawing/2014/main" id="{81FD8F3D-9BBB-461A-A04C-14CA3726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33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0" name="Oval 12">
              <a:extLst>
                <a:ext uri="{FF2B5EF4-FFF2-40B4-BE49-F238E27FC236}">
                  <a16:creationId xmlns:a16="http://schemas.microsoft.com/office/drawing/2014/main" id="{89D9BC26-824A-4983-BD0F-9F42A7B3F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4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1" name="Oval 13">
              <a:extLst>
                <a:ext uri="{FF2B5EF4-FFF2-40B4-BE49-F238E27FC236}">
                  <a16:creationId xmlns:a16="http://schemas.microsoft.com/office/drawing/2014/main" id="{7CE80FE7-1960-46BF-9D24-4D8921BAF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36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2" name="Oval 14">
              <a:extLst>
                <a:ext uri="{FF2B5EF4-FFF2-40B4-BE49-F238E27FC236}">
                  <a16:creationId xmlns:a16="http://schemas.microsoft.com/office/drawing/2014/main" id="{BAC7A65A-1700-4F17-AEC6-EEEDD6159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3748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3" name="Oval 15">
              <a:extLst>
                <a:ext uri="{FF2B5EF4-FFF2-40B4-BE49-F238E27FC236}">
                  <a16:creationId xmlns:a16="http://schemas.microsoft.com/office/drawing/2014/main" id="{D2592639-5642-42EA-AED6-D6EB10959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884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4" name="Oval 16">
              <a:extLst>
                <a:ext uri="{FF2B5EF4-FFF2-40B4-BE49-F238E27FC236}">
                  <a16:creationId xmlns:a16="http://schemas.microsoft.com/office/drawing/2014/main" id="{DC585BFA-39FF-4659-9DD7-EC54B1964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3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5" name="Oval 17">
              <a:extLst>
                <a:ext uri="{FF2B5EF4-FFF2-40B4-BE49-F238E27FC236}">
                  <a16:creationId xmlns:a16="http://schemas.microsoft.com/office/drawing/2014/main" id="{5A7C09ED-00D1-4BA2-98DD-21DC233ED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37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6" name="Oval 18">
              <a:extLst>
                <a:ext uri="{FF2B5EF4-FFF2-40B4-BE49-F238E27FC236}">
                  <a16:creationId xmlns:a16="http://schemas.microsoft.com/office/drawing/2014/main" id="{4A06670A-F1EC-462D-82AC-53AB75FDF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7" name="Oval 19">
              <a:extLst>
                <a:ext uri="{FF2B5EF4-FFF2-40B4-BE49-F238E27FC236}">
                  <a16:creationId xmlns:a16="http://schemas.microsoft.com/office/drawing/2014/main" id="{671AEF78-D799-4023-9827-54C3FB570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3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8" name="Oval 20">
              <a:extLst>
                <a:ext uri="{FF2B5EF4-FFF2-40B4-BE49-F238E27FC236}">
                  <a16:creationId xmlns:a16="http://schemas.microsoft.com/office/drawing/2014/main" id="{040FD56F-0B8C-472F-973B-30D76360C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33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79" name="Oval 21">
              <a:extLst>
                <a:ext uri="{FF2B5EF4-FFF2-40B4-BE49-F238E27FC236}">
                  <a16:creationId xmlns:a16="http://schemas.microsoft.com/office/drawing/2014/main" id="{3834F39A-1883-4489-BAE2-2030F349D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338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0" name="Oval 22">
              <a:extLst>
                <a:ext uri="{FF2B5EF4-FFF2-40B4-BE49-F238E27FC236}">
                  <a16:creationId xmlns:a16="http://schemas.microsoft.com/office/drawing/2014/main" id="{A5E4F785-FF1F-4E39-9D81-CF31BA11D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1" name="Oval 23">
              <a:extLst>
                <a:ext uri="{FF2B5EF4-FFF2-40B4-BE49-F238E27FC236}">
                  <a16:creationId xmlns:a16="http://schemas.microsoft.com/office/drawing/2014/main" id="{69CA2C67-DA19-4150-AB48-071FE637F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352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2" name="Oval 24">
              <a:extLst>
                <a:ext uri="{FF2B5EF4-FFF2-40B4-BE49-F238E27FC236}">
                  <a16:creationId xmlns:a16="http://schemas.microsoft.com/office/drawing/2014/main" id="{D7909FAB-DEFB-4F13-BE69-E1BC0FD07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36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3" name="Oval 25">
              <a:extLst>
                <a:ext uri="{FF2B5EF4-FFF2-40B4-BE49-F238E27FC236}">
                  <a16:creationId xmlns:a16="http://schemas.microsoft.com/office/drawing/2014/main" id="{FF720C88-08E4-49CC-827A-06F9C58CD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794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4" name="Oval 26">
              <a:extLst>
                <a:ext uri="{FF2B5EF4-FFF2-40B4-BE49-F238E27FC236}">
                  <a16:creationId xmlns:a16="http://schemas.microsoft.com/office/drawing/2014/main" id="{A9BC34CB-5B4C-48ED-BA47-ED3A5666E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5" name="Oval 27">
              <a:extLst>
                <a:ext uri="{FF2B5EF4-FFF2-40B4-BE49-F238E27FC236}">
                  <a16:creationId xmlns:a16="http://schemas.microsoft.com/office/drawing/2014/main" id="{82DFB7E4-EC15-438E-B0A2-EBD9ECCE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6" name="Oval 28">
              <a:extLst>
                <a:ext uri="{FF2B5EF4-FFF2-40B4-BE49-F238E27FC236}">
                  <a16:creationId xmlns:a16="http://schemas.microsoft.com/office/drawing/2014/main" id="{AE9F8EAA-B061-4FFB-88CD-65407EF3C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32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7" name="Oval 29">
              <a:extLst>
                <a:ext uri="{FF2B5EF4-FFF2-40B4-BE49-F238E27FC236}">
                  <a16:creationId xmlns:a16="http://schemas.microsoft.com/office/drawing/2014/main" id="{97D32EB3-4B49-4533-9E40-CD9AE101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8" name="Oval 30">
              <a:extLst>
                <a:ext uri="{FF2B5EF4-FFF2-40B4-BE49-F238E27FC236}">
                  <a16:creationId xmlns:a16="http://schemas.microsoft.com/office/drawing/2014/main" id="{A993AECD-2D5F-42F5-8BF4-61629810F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311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89" name="Oval 31">
              <a:extLst>
                <a:ext uri="{FF2B5EF4-FFF2-40B4-BE49-F238E27FC236}">
                  <a16:creationId xmlns:a16="http://schemas.microsoft.com/office/drawing/2014/main" id="{058FA128-87DB-4472-A972-B753D14CD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2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0" name="Oval 32">
              <a:extLst>
                <a:ext uri="{FF2B5EF4-FFF2-40B4-BE49-F238E27FC236}">
                  <a16:creationId xmlns:a16="http://schemas.microsoft.com/office/drawing/2014/main" id="{CA6A9EC6-29BB-438D-B69A-09ECB7E3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34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1" name="Oval 33">
              <a:extLst>
                <a:ext uri="{FF2B5EF4-FFF2-40B4-BE49-F238E27FC236}">
                  <a16:creationId xmlns:a16="http://schemas.microsoft.com/office/drawing/2014/main" id="{296A5062-A3E8-49DB-9D80-E57D56201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3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2" name="Oval 34">
              <a:extLst>
                <a:ext uri="{FF2B5EF4-FFF2-40B4-BE49-F238E27FC236}">
                  <a16:creationId xmlns:a16="http://schemas.microsoft.com/office/drawing/2014/main" id="{712D7E56-FB0A-4ACE-B9D3-84B56B82A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32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3" name="Oval 35">
              <a:extLst>
                <a:ext uri="{FF2B5EF4-FFF2-40B4-BE49-F238E27FC236}">
                  <a16:creationId xmlns:a16="http://schemas.microsoft.com/office/drawing/2014/main" id="{7306E0EB-FBC6-482E-9CDC-AD6780C5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97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4" name="Oval 36">
              <a:extLst>
                <a:ext uri="{FF2B5EF4-FFF2-40B4-BE49-F238E27FC236}">
                  <a16:creationId xmlns:a16="http://schemas.microsoft.com/office/drawing/2014/main" id="{FCB2915E-1B2E-4F25-8598-F00F768E3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31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5" name="Oval 37">
              <a:extLst>
                <a:ext uri="{FF2B5EF4-FFF2-40B4-BE49-F238E27FC236}">
                  <a16:creationId xmlns:a16="http://schemas.microsoft.com/office/drawing/2014/main" id="{AE1857B1-DCE8-430B-B500-628F14777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3249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6" name="Oval 38">
              <a:extLst>
                <a:ext uri="{FF2B5EF4-FFF2-40B4-BE49-F238E27FC236}">
                  <a16:creationId xmlns:a16="http://schemas.microsoft.com/office/drawing/2014/main" id="{0F9D92A1-EF70-4BBF-806A-C5A3036B2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3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7" name="Oval 39">
              <a:extLst>
                <a:ext uri="{FF2B5EF4-FFF2-40B4-BE49-F238E27FC236}">
                  <a16:creationId xmlns:a16="http://schemas.microsoft.com/office/drawing/2014/main" id="{35A6AB1A-4B6E-44E5-B7FB-6955E3A2D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383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8" name="Oval 40">
              <a:extLst>
                <a:ext uri="{FF2B5EF4-FFF2-40B4-BE49-F238E27FC236}">
                  <a16:creationId xmlns:a16="http://schemas.microsoft.com/office/drawing/2014/main" id="{4DF5526E-BF4E-4A20-B58E-7817002E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7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99" name="Oval 41">
              <a:extLst>
                <a:ext uri="{FF2B5EF4-FFF2-40B4-BE49-F238E27FC236}">
                  <a16:creationId xmlns:a16="http://schemas.microsoft.com/office/drawing/2014/main" id="{EA42C81A-6D4B-416D-8E2C-8C476F84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36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0" name="Oval 42">
              <a:extLst>
                <a:ext uri="{FF2B5EF4-FFF2-40B4-BE49-F238E27FC236}">
                  <a16:creationId xmlns:a16="http://schemas.microsoft.com/office/drawing/2014/main" id="{F2BF881E-6D9B-4889-8D56-13901F800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5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1" name="Oval 43">
              <a:extLst>
                <a:ext uri="{FF2B5EF4-FFF2-40B4-BE49-F238E27FC236}">
                  <a16:creationId xmlns:a16="http://schemas.microsoft.com/office/drawing/2014/main" id="{8A526949-2AF1-471B-A741-DD259AC0C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2" name="Oval 44">
              <a:extLst>
                <a:ext uri="{FF2B5EF4-FFF2-40B4-BE49-F238E27FC236}">
                  <a16:creationId xmlns:a16="http://schemas.microsoft.com/office/drawing/2014/main" id="{D05DAA9A-428F-42C8-B8D0-98EBF56B6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3" name="Oval 45">
              <a:extLst>
                <a:ext uri="{FF2B5EF4-FFF2-40B4-BE49-F238E27FC236}">
                  <a16:creationId xmlns:a16="http://schemas.microsoft.com/office/drawing/2014/main" id="{F0749785-EAB0-4E42-96A2-8775E83D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379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4" name="Oval 46">
              <a:extLst>
                <a:ext uri="{FF2B5EF4-FFF2-40B4-BE49-F238E27FC236}">
                  <a16:creationId xmlns:a16="http://schemas.microsoft.com/office/drawing/2014/main" id="{A75CD660-1E8F-48A4-9FB3-A68142E37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36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5" name="Oval 47">
              <a:extLst>
                <a:ext uri="{FF2B5EF4-FFF2-40B4-BE49-F238E27FC236}">
                  <a16:creationId xmlns:a16="http://schemas.microsoft.com/office/drawing/2014/main" id="{B3336D78-C059-4943-979A-120A5F71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33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6" name="Oval 48">
              <a:extLst>
                <a:ext uri="{FF2B5EF4-FFF2-40B4-BE49-F238E27FC236}">
                  <a16:creationId xmlns:a16="http://schemas.microsoft.com/office/drawing/2014/main" id="{F15B2CA2-40AB-4FD2-8B50-9C02B43F7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5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7" name="Oval 49">
              <a:extLst>
                <a:ext uri="{FF2B5EF4-FFF2-40B4-BE49-F238E27FC236}">
                  <a16:creationId xmlns:a16="http://schemas.microsoft.com/office/drawing/2014/main" id="{28EB5832-835C-4921-8F1B-C270D436C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8" name="Oval 50">
              <a:extLst>
                <a:ext uri="{FF2B5EF4-FFF2-40B4-BE49-F238E27FC236}">
                  <a16:creationId xmlns:a16="http://schemas.microsoft.com/office/drawing/2014/main" id="{6984CAC4-F8E3-4D68-B247-1776974E3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7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09" name="Oval 51">
              <a:extLst>
                <a:ext uri="{FF2B5EF4-FFF2-40B4-BE49-F238E27FC236}">
                  <a16:creationId xmlns:a16="http://schemas.microsoft.com/office/drawing/2014/main" id="{3B3B4CF8-E6DB-4E66-A9A2-D1ED6F9AB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3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0" name="Oval 52">
              <a:extLst>
                <a:ext uri="{FF2B5EF4-FFF2-40B4-BE49-F238E27FC236}">
                  <a16:creationId xmlns:a16="http://schemas.microsoft.com/office/drawing/2014/main" id="{FD7DE636-1A14-4B0E-BB22-2AE48450F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0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1" name="Oval 53">
              <a:extLst>
                <a:ext uri="{FF2B5EF4-FFF2-40B4-BE49-F238E27FC236}">
                  <a16:creationId xmlns:a16="http://schemas.microsoft.com/office/drawing/2014/main" id="{FC8329EE-600D-4225-B158-35F8141F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30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2" name="Oval 54">
              <a:extLst>
                <a:ext uri="{FF2B5EF4-FFF2-40B4-BE49-F238E27FC236}">
                  <a16:creationId xmlns:a16="http://schemas.microsoft.com/office/drawing/2014/main" id="{269823D0-79D3-4B84-AC6A-7DF01B34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3" name="Oval 55">
              <a:extLst>
                <a:ext uri="{FF2B5EF4-FFF2-40B4-BE49-F238E27FC236}">
                  <a16:creationId xmlns:a16="http://schemas.microsoft.com/office/drawing/2014/main" id="{64335762-98E1-4500-A6FA-F2A4CB677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06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4" name="Oval 56">
              <a:extLst>
                <a:ext uri="{FF2B5EF4-FFF2-40B4-BE49-F238E27FC236}">
                  <a16:creationId xmlns:a16="http://schemas.microsoft.com/office/drawing/2014/main" id="{160274A7-E6A3-4F28-AAF2-FE0636BE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3385"/>
              <a:ext cx="45" cy="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5" name="Oval 57">
              <a:extLst>
                <a:ext uri="{FF2B5EF4-FFF2-40B4-BE49-F238E27FC236}">
                  <a16:creationId xmlns:a16="http://schemas.microsoft.com/office/drawing/2014/main" id="{B73BBFCC-8742-436E-863E-4316B63B5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31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6" name="Oval 58">
              <a:extLst>
                <a:ext uri="{FF2B5EF4-FFF2-40B4-BE49-F238E27FC236}">
                  <a16:creationId xmlns:a16="http://schemas.microsoft.com/office/drawing/2014/main" id="{F7415064-7B4F-4008-976D-D94C0DAA6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0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7" name="Oval 59">
              <a:extLst>
                <a:ext uri="{FF2B5EF4-FFF2-40B4-BE49-F238E27FC236}">
                  <a16:creationId xmlns:a16="http://schemas.microsoft.com/office/drawing/2014/main" id="{810EDBE3-5371-441A-A997-7B38A454E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8" name="Oval 60">
              <a:extLst>
                <a:ext uri="{FF2B5EF4-FFF2-40B4-BE49-F238E27FC236}">
                  <a16:creationId xmlns:a16="http://schemas.microsoft.com/office/drawing/2014/main" id="{184E2840-A2B3-4CFE-B0AC-C6176E287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9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19" name="Oval 61">
              <a:extLst>
                <a:ext uri="{FF2B5EF4-FFF2-40B4-BE49-F238E27FC236}">
                  <a16:creationId xmlns:a16="http://schemas.microsoft.com/office/drawing/2014/main" id="{43FBA123-C63B-4213-B6B6-9FC71341F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32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0" name="Oval 62">
              <a:extLst>
                <a:ext uri="{FF2B5EF4-FFF2-40B4-BE49-F238E27FC236}">
                  <a16:creationId xmlns:a16="http://schemas.microsoft.com/office/drawing/2014/main" id="{C6E1F0FE-D8BE-4FA6-925D-57B343A8A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30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1" name="Oval 63">
              <a:extLst>
                <a:ext uri="{FF2B5EF4-FFF2-40B4-BE49-F238E27FC236}">
                  <a16:creationId xmlns:a16="http://schemas.microsoft.com/office/drawing/2014/main" id="{CCC14C85-1267-4C69-A710-2B8110206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297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2" name="Oval 64">
              <a:extLst>
                <a:ext uri="{FF2B5EF4-FFF2-40B4-BE49-F238E27FC236}">
                  <a16:creationId xmlns:a16="http://schemas.microsoft.com/office/drawing/2014/main" id="{CABA6092-7AD0-4223-9886-C6D025FCD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8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3" name="Oval 65">
              <a:extLst>
                <a:ext uri="{FF2B5EF4-FFF2-40B4-BE49-F238E27FC236}">
                  <a16:creationId xmlns:a16="http://schemas.microsoft.com/office/drawing/2014/main" id="{75633B7A-FB8A-4C5D-9DA5-5E0806511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8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4" name="Oval 66">
              <a:extLst>
                <a:ext uri="{FF2B5EF4-FFF2-40B4-BE49-F238E27FC236}">
                  <a16:creationId xmlns:a16="http://schemas.microsoft.com/office/drawing/2014/main" id="{489236F0-56A0-499E-B5D4-83A39827E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274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5" name="Oval 67">
              <a:extLst>
                <a:ext uri="{FF2B5EF4-FFF2-40B4-BE49-F238E27FC236}">
                  <a16:creationId xmlns:a16="http://schemas.microsoft.com/office/drawing/2014/main" id="{89E73301-DD25-497A-AB98-3D616792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8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6" name="Oval 68">
              <a:extLst>
                <a:ext uri="{FF2B5EF4-FFF2-40B4-BE49-F238E27FC236}">
                  <a16:creationId xmlns:a16="http://schemas.microsoft.com/office/drawing/2014/main" id="{2E6072ED-5DDA-499B-84A8-132BB4856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0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7" name="Oval 69">
              <a:extLst>
                <a:ext uri="{FF2B5EF4-FFF2-40B4-BE49-F238E27FC236}">
                  <a16:creationId xmlns:a16="http://schemas.microsoft.com/office/drawing/2014/main" id="{057BDFC6-1562-4783-949B-88E32CDE5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9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8" name="Oval 70">
              <a:extLst>
                <a:ext uri="{FF2B5EF4-FFF2-40B4-BE49-F238E27FC236}">
                  <a16:creationId xmlns:a16="http://schemas.microsoft.com/office/drawing/2014/main" id="{4D47BF61-0464-439C-B269-1309C283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837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29" name="Oval 71">
              <a:extLst>
                <a:ext uri="{FF2B5EF4-FFF2-40B4-BE49-F238E27FC236}">
                  <a16:creationId xmlns:a16="http://schemas.microsoft.com/office/drawing/2014/main" id="{C51A41F6-7411-42EF-83EA-0AE69C3D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6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0" name="Oval 72">
              <a:extLst>
                <a:ext uri="{FF2B5EF4-FFF2-40B4-BE49-F238E27FC236}">
                  <a16:creationId xmlns:a16="http://schemas.microsoft.com/office/drawing/2014/main" id="{58C9EC14-4894-42B3-B845-F25411141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7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1" name="Oval 73">
              <a:extLst>
                <a:ext uri="{FF2B5EF4-FFF2-40B4-BE49-F238E27FC236}">
                  <a16:creationId xmlns:a16="http://schemas.microsoft.com/office/drawing/2014/main" id="{A80C236B-873C-4C8B-8B24-161C53FF9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9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2" name="Oval 74">
              <a:extLst>
                <a:ext uri="{FF2B5EF4-FFF2-40B4-BE49-F238E27FC236}">
                  <a16:creationId xmlns:a16="http://schemas.microsoft.com/office/drawing/2014/main" id="{45E8E7A2-26F9-4972-ABD0-6C17E8C70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84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3" name="Oval 75">
              <a:extLst>
                <a:ext uri="{FF2B5EF4-FFF2-40B4-BE49-F238E27FC236}">
                  <a16:creationId xmlns:a16="http://schemas.microsoft.com/office/drawing/2014/main" id="{50F8642C-FD84-4CF9-ACCF-B19475CF7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32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4" name="Oval 76">
              <a:extLst>
                <a:ext uri="{FF2B5EF4-FFF2-40B4-BE49-F238E27FC236}">
                  <a16:creationId xmlns:a16="http://schemas.microsoft.com/office/drawing/2014/main" id="{A53D45E5-6B21-44A2-866D-5FBD1E598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1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5" name="Oval 77">
              <a:extLst>
                <a:ext uri="{FF2B5EF4-FFF2-40B4-BE49-F238E27FC236}">
                  <a16:creationId xmlns:a16="http://schemas.microsoft.com/office/drawing/2014/main" id="{1F68C291-57D3-41FC-81F6-9C5E3B824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30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6" name="Oval 78">
              <a:extLst>
                <a:ext uri="{FF2B5EF4-FFF2-40B4-BE49-F238E27FC236}">
                  <a16:creationId xmlns:a16="http://schemas.microsoft.com/office/drawing/2014/main" id="{F7EB64C9-D101-4442-902D-E25251D5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31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7" name="Oval 79">
              <a:extLst>
                <a:ext uri="{FF2B5EF4-FFF2-40B4-BE49-F238E27FC236}">
                  <a16:creationId xmlns:a16="http://schemas.microsoft.com/office/drawing/2014/main" id="{75B35A97-EAE2-4F47-9A7F-CE1DFBABD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32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8" name="Oval 80">
              <a:extLst>
                <a:ext uri="{FF2B5EF4-FFF2-40B4-BE49-F238E27FC236}">
                  <a16:creationId xmlns:a16="http://schemas.microsoft.com/office/drawing/2014/main" id="{79D0C847-3DCD-4039-BFC6-FA036B44C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39" name="Oval 81">
              <a:extLst>
                <a:ext uri="{FF2B5EF4-FFF2-40B4-BE49-F238E27FC236}">
                  <a16:creationId xmlns:a16="http://schemas.microsoft.com/office/drawing/2014/main" id="{DA5F6FFE-AB56-4E8A-A52B-2F02213D3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0" name="Oval 82">
              <a:extLst>
                <a:ext uri="{FF2B5EF4-FFF2-40B4-BE49-F238E27FC236}">
                  <a16:creationId xmlns:a16="http://schemas.microsoft.com/office/drawing/2014/main" id="{ACA53C72-8235-4BBE-961B-41646DA43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7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1" name="Oval 83">
              <a:extLst>
                <a:ext uri="{FF2B5EF4-FFF2-40B4-BE49-F238E27FC236}">
                  <a16:creationId xmlns:a16="http://schemas.microsoft.com/office/drawing/2014/main" id="{290A5AEB-59B6-4E7C-B1AC-E865DD8AF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7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2" name="Oval 84">
              <a:extLst>
                <a:ext uri="{FF2B5EF4-FFF2-40B4-BE49-F238E27FC236}">
                  <a16:creationId xmlns:a16="http://schemas.microsoft.com/office/drawing/2014/main" id="{7D6E683B-DC5A-40CA-9290-CC6FC68E1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3567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3" name="Oval 85">
              <a:extLst>
                <a:ext uri="{FF2B5EF4-FFF2-40B4-BE49-F238E27FC236}">
                  <a16:creationId xmlns:a16="http://schemas.microsoft.com/office/drawing/2014/main" id="{75546B35-3BB0-4389-B673-66B9BC5B7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36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4" name="Oval 86">
              <a:extLst>
                <a:ext uri="{FF2B5EF4-FFF2-40B4-BE49-F238E27FC236}">
                  <a16:creationId xmlns:a16="http://schemas.microsoft.com/office/drawing/2014/main" id="{9C7B51B8-C096-4530-9C2F-BC35D17D6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35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5" name="Oval 87">
              <a:extLst>
                <a:ext uri="{FF2B5EF4-FFF2-40B4-BE49-F238E27FC236}">
                  <a16:creationId xmlns:a16="http://schemas.microsoft.com/office/drawing/2014/main" id="{ABBB92D6-448C-412F-A035-44414A6CA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343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6" name="Oval 88">
              <a:extLst>
                <a:ext uri="{FF2B5EF4-FFF2-40B4-BE49-F238E27FC236}">
                  <a16:creationId xmlns:a16="http://schemas.microsoft.com/office/drawing/2014/main" id="{4152ED62-A020-41DA-AAD4-DBC424E26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3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7" name="Oval 89">
              <a:extLst>
                <a:ext uri="{FF2B5EF4-FFF2-40B4-BE49-F238E27FC236}">
                  <a16:creationId xmlns:a16="http://schemas.microsoft.com/office/drawing/2014/main" id="{72B4E822-E8CE-424E-86E6-FB218576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4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8" name="Oval 90">
              <a:extLst>
                <a:ext uri="{FF2B5EF4-FFF2-40B4-BE49-F238E27FC236}">
                  <a16:creationId xmlns:a16="http://schemas.microsoft.com/office/drawing/2014/main" id="{6E408284-6384-49EF-A3DF-E85A4BE0C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49" name="Oval 91">
              <a:extLst>
                <a:ext uri="{FF2B5EF4-FFF2-40B4-BE49-F238E27FC236}">
                  <a16:creationId xmlns:a16="http://schemas.microsoft.com/office/drawing/2014/main" id="{42FFDFF5-3334-4272-A4EF-4371C349E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3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0" name="Oval 92">
              <a:extLst>
                <a:ext uri="{FF2B5EF4-FFF2-40B4-BE49-F238E27FC236}">
                  <a16:creationId xmlns:a16="http://schemas.microsoft.com/office/drawing/2014/main" id="{23FB5AF4-A8A8-45CD-8046-467814B52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41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1" name="Oval 93">
              <a:extLst>
                <a:ext uri="{FF2B5EF4-FFF2-40B4-BE49-F238E27FC236}">
                  <a16:creationId xmlns:a16="http://schemas.microsoft.com/office/drawing/2014/main" id="{CFF8C660-E6A3-4213-A323-0C8D2EE0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302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2" name="Oval 94">
              <a:extLst>
                <a:ext uri="{FF2B5EF4-FFF2-40B4-BE49-F238E27FC236}">
                  <a16:creationId xmlns:a16="http://schemas.microsoft.com/office/drawing/2014/main" id="{9B52169F-9171-4067-AACB-295F5FF0B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93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3" name="Oval 95">
              <a:extLst>
                <a:ext uri="{FF2B5EF4-FFF2-40B4-BE49-F238E27FC236}">
                  <a16:creationId xmlns:a16="http://schemas.microsoft.com/office/drawing/2014/main" id="{C1D8E970-3C9C-48DA-9B46-F7D160833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31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4" name="Oval 96">
              <a:extLst>
                <a:ext uri="{FF2B5EF4-FFF2-40B4-BE49-F238E27FC236}">
                  <a16:creationId xmlns:a16="http://schemas.microsoft.com/office/drawing/2014/main" id="{53BE2067-250C-4511-B80C-FA0999E09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29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5" name="Oval 97">
              <a:extLst>
                <a:ext uri="{FF2B5EF4-FFF2-40B4-BE49-F238E27FC236}">
                  <a16:creationId xmlns:a16="http://schemas.microsoft.com/office/drawing/2014/main" id="{9F28DA52-661F-40C0-AC91-273ED4171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3114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6" name="Oval 98">
              <a:extLst>
                <a:ext uri="{FF2B5EF4-FFF2-40B4-BE49-F238E27FC236}">
                  <a16:creationId xmlns:a16="http://schemas.microsoft.com/office/drawing/2014/main" id="{CAF30C7E-81ED-4DF8-808C-B04BB7AC4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31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7" name="Oval 99">
              <a:extLst>
                <a:ext uri="{FF2B5EF4-FFF2-40B4-BE49-F238E27FC236}">
                  <a16:creationId xmlns:a16="http://schemas.microsoft.com/office/drawing/2014/main" id="{7D9D5D79-54CF-41AA-A9E2-B16F40EED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30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8" name="Oval 100">
              <a:extLst>
                <a:ext uri="{FF2B5EF4-FFF2-40B4-BE49-F238E27FC236}">
                  <a16:creationId xmlns:a16="http://schemas.microsoft.com/office/drawing/2014/main" id="{387AE89F-3203-4AC4-95E0-64F1E9C5C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882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59" name="Oval 101">
              <a:extLst>
                <a:ext uri="{FF2B5EF4-FFF2-40B4-BE49-F238E27FC236}">
                  <a16:creationId xmlns:a16="http://schemas.microsoft.com/office/drawing/2014/main" id="{CF49D48B-2B44-43B4-8728-C88779B4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8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0" name="Oval 102">
              <a:extLst>
                <a:ext uri="{FF2B5EF4-FFF2-40B4-BE49-F238E27FC236}">
                  <a16:creationId xmlns:a16="http://schemas.microsoft.com/office/drawing/2014/main" id="{136E0119-FC19-4628-A09E-3CD486826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274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1" name="Oval 103">
              <a:extLst>
                <a:ext uri="{FF2B5EF4-FFF2-40B4-BE49-F238E27FC236}">
                  <a16:creationId xmlns:a16="http://schemas.microsoft.com/office/drawing/2014/main" id="{DD9629AD-A2B8-47EC-AAEC-56A9133FD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28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2" name="Oval 104">
              <a:extLst>
                <a:ext uri="{FF2B5EF4-FFF2-40B4-BE49-F238E27FC236}">
                  <a16:creationId xmlns:a16="http://schemas.microsoft.com/office/drawing/2014/main" id="{D316033B-F1CE-4CA9-9180-41DB645EC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30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3" name="Oval 105">
              <a:extLst>
                <a:ext uri="{FF2B5EF4-FFF2-40B4-BE49-F238E27FC236}">
                  <a16:creationId xmlns:a16="http://schemas.microsoft.com/office/drawing/2014/main" id="{02212030-E421-4845-8043-C5AA9F23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29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4" name="Oval 106">
              <a:extLst>
                <a:ext uri="{FF2B5EF4-FFF2-40B4-BE49-F238E27FC236}">
                  <a16:creationId xmlns:a16="http://schemas.microsoft.com/office/drawing/2014/main" id="{A68F26DF-5484-40A6-8E2E-5E9EF1FD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8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5" name="Oval 107">
              <a:extLst>
                <a:ext uri="{FF2B5EF4-FFF2-40B4-BE49-F238E27FC236}">
                  <a16:creationId xmlns:a16="http://schemas.microsoft.com/office/drawing/2014/main" id="{6FF6329E-3823-4F2D-9504-B185C571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7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6" name="Oval 108">
              <a:extLst>
                <a:ext uri="{FF2B5EF4-FFF2-40B4-BE49-F238E27FC236}">
                  <a16:creationId xmlns:a16="http://schemas.microsoft.com/office/drawing/2014/main" id="{6E181D75-07B1-43EE-8900-AFEDADA04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9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7" name="Oval 109">
              <a:extLst>
                <a:ext uri="{FF2B5EF4-FFF2-40B4-BE49-F238E27FC236}">
                  <a16:creationId xmlns:a16="http://schemas.microsoft.com/office/drawing/2014/main" id="{7A44BB3C-9727-4845-9906-CEC95989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8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8" name="Oval 110">
              <a:extLst>
                <a:ext uri="{FF2B5EF4-FFF2-40B4-BE49-F238E27FC236}">
                  <a16:creationId xmlns:a16="http://schemas.microsoft.com/office/drawing/2014/main" id="{09B838F2-BBA0-4F03-A795-8549256B9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27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69" name="Oval 111">
              <a:extLst>
                <a:ext uri="{FF2B5EF4-FFF2-40B4-BE49-F238E27FC236}">
                  <a16:creationId xmlns:a16="http://schemas.microsoft.com/office/drawing/2014/main" id="{BB3A9B45-F2C6-46ED-85E7-934992E3C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26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0" name="Oval 112">
              <a:extLst>
                <a:ext uri="{FF2B5EF4-FFF2-40B4-BE49-F238E27FC236}">
                  <a16:creationId xmlns:a16="http://schemas.microsoft.com/office/drawing/2014/main" id="{793A2C6B-0D76-45E0-AC8B-0372735F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7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1" name="Oval 113">
              <a:extLst>
                <a:ext uri="{FF2B5EF4-FFF2-40B4-BE49-F238E27FC236}">
                  <a16:creationId xmlns:a16="http://schemas.microsoft.com/office/drawing/2014/main" id="{2FBCFDD5-D490-47AA-8415-DB2DEDE9B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27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2" name="Oval 114">
              <a:extLst>
                <a:ext uri="{FF2B5EF4-FFF2-40B4-BE49-F238E27FC236}">
                  <a16:creationId xmlns:a16="http://schemas.microsoft.com/office/drawing/2014/main" id="{14275C8D-67CF-4508-BE86-CF89A2BA9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27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3" name="Oval 115">
              <a:extLst>
                <a:ext uri="{FF2B5EF4-FFF2-40B4-BE49-F238E27FC236}">
                  <a16:creationId xmlns:a16="http://schemas.microsoft.com/office/drawing/2014/main" id="{304EBE57-18D6-4197-95D2-F48F42215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7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4" name="Oval 116">
              <a:extLst>
                <a:ext uri="{FF2B5EF4-FFF2-40B4-BE49-F238E27FC236}">
                  <a16:creationId xmlns:a16="http://schemas.microsoft.com/office/drawing/2014/main" id="{85616A18-8188-4C1C-8C56-FE16D0FCD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06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5" name="Oval 117">
              <a:extLst>
                <a:ext uri="{FF2B5EF4-FFF2-40B4-BE49-F238E27FC236}">
                  <a16:creationId xmlns:a16="http://schemas.microsoft.com/office/drawing/2014/main" id="{6AFD42A6-F308-4A09-A6B7-7864A059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3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6" name="Oval 118">
              <a:extLst>
                <a:ext uri="{FF2B5EF4-FFF2-40B4-BE49-F238E27FC236}">
                  <a16:creationId xmlns:a16="http://schemas.microsoft.com/office/drawing/2014/main" id="{4CD371FB-D1C9-40E3-95BA-E0E802148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38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7" name="Oval 119">
              <a:extLst>
                <a:ext uri="{FF2B5EF4-FFF2-40B4-BE49-F238E27FC236}">
                  <a16:creationId xmlns:a16="http://schemas.microsoft.com/office/drawing/2014/main" id="{26D3100A-DD36-40C2-9E49-C839FA21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37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8" name="Oval 120">
              <a:extLst>
                <a:ext uri="{FF2B5EF4-FFF2-40B4-BE49-F238E27FC236}">
                  <a16:creationId xmlns:a16="http://schemas.microsoft.com/office/drawing/2014/main" id="{B2B0EBA1-256A-47BC-AC09-DB68D2C8E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37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79" name="Oval 121">
              <a:extLst>
                <a:ext uri="{FF2B5EF4-FFF2-40B4-BE49-F238E27FC236}">
                  <a16:creationId xmlns:a16="http://schemas.microsoft.com/office/drawing/2014/main" id="{EA49CDFC-3EB3-4D4D-BF48-AD8273E2F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38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0" name="Oval 122">
              <a:extLst>
                <a:ext uri="{FF2B5EF4-FFF2-40B4-BE49-F238E27FC236}">
                  <a16:creationId xmlns:a16="http://schemas.microsoft.com/office/drawing/2014/main" id="{1E82EB6D-F53B-4830-88A0-D38EE764B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379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1" name="Oval 123">
              <a:extLst>
                <a:ext uri="{FF2B5EF4-FFF2-40B4-BE49-F238E27FC236}">
                  <a16:creationId xmlns:a16="http://schemas.microsoft.com/office/drawing/2014/main" id="{3F7ADD2B-6A53-4ACA-8055-97DB59157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38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2" name="Oval 124">
              <a:extLst>
                <a:ext uri="{FF2B5EF4-FFF2-40B4-BE49-F238E27FC236}">
                  <a16:creationId xmlns:a16="http://schemas.microsoft.com/office/drawing/2014/main" id="{AE043BA0-ADDF-4205-91AD-3021CC1A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3" name="Oval 125">
              <a:extLst>
                <a:ext uri="{FF2B5EF4-FFF2-40B4-BE49-F238E27FC236}">
                  <a16:creationId xmlns:a16="http://schemas.microsoft.com/office/drawing/2014/main" id="{FB89C429-F2E4-45A8-AB76-41B8FA56C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37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4" name="Oval 126">
              <a:extLst>
                <a:ext uri="{FF2B5EF4-FFF2-40B4-BE49-F238E27FC236}">
                  <a16:creationId xmlns:a16="http://schemas.microsoft.com/office/drawing/2014/main" id="{F23F245E-0402-425A-859E-5F47BB9C0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37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5" name="Oval 127">
              <a:extLst>
                <a:ext uri="{FF2B5EF4-FFF2-40B4-BE49-F238E27FC236}">
                  <a16:creationId xmlns:a16="http://schemas.microsoft.com/office/drawing/2014/main" id="{4FA8F5C0-4896-4F36-B099-598DD53A6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3608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6" name="Oval 128">
              <a:extLst>
                <a:ext uri="{FF2B5EF4-FFF2-40B4-BE49-F238E27FC236}">
                  <a16:creationId xmlns:a16="http://schemas.microsoft.com/office/drawing/2014/main" id="{8D872F67-64E3-4319-A9BB-C6AA67453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35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7" name="Oval 129">
              <a:extLst>
                <a:ext uri="{FF2B5EF4-FFF2-40B4-BE49-F238E27FC236}">
                  <a16:creationId xmlns:a16="http://schemas.microsoft.com/office/drawing/2014/main" id="{6B2552EC-C101-443E-8929-108A4B9E7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36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8" name="Oval 130">
              <a:extLst>
                <a:ext uri="{FF2B5EF4-FFF2-40B4-BE49-F238E27FC236}">
                  <a16:creationId xmlns:a16="http://schemas.microsoft.com/office/drawing/2014/main" id="{E2E13FAE-E1F4-416B-ADAE-D899DD12E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37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89" name="Oval 131">
              <a:extLst>
                <a:ext uri="{FF2B5EF4-FFF2-40B4-BE49-F238E27FC236}">
                  <a16:creationId xmlns:a16="http://schemas.microsoft.com/office/drawing/2014/main" id="{7EBC9443-308C-4EEA-A351-D16D48B2D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37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0" name="Oval 132">
              <a:extLst>
                <a:ext uri="{FF2B5EF4-FFF2-40B4-BE49-F238E27FC236}">
                  <a16:creationId xmlns:a16="http://schemas.microsoft.com/office/drawing/2014/main" id="{7FB0434B-A588-4F04-AB82-3D187F06D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36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1" name="Oval 133">
              <a:extLst>
                <a:ext uri="{FF2B5EF4-FFF2-40B4-BE49-F238E27FC236}">
                  <a16:creationId xmlns:a16="http://schemas.microsoft.com/office/drawing/2014/main" id="{56D5DED3-167D-4BBE-B6BF-192252CB9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35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2" name="Oval 134">
              <a:extLst>
                <a:ext uri="{FF2B5EF4-FFF2-40B4-BE49-F238E27FC236}">
                  <a16:creationId xmlns:a16="http://schemas.microsoft.com/office/drawing/2014/main" id="{45BF545F-F19D-4271-A3CD-0FE568E5A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3" name="Oval 135">
              <a:extLst>
                <a:ext uri="{FF2B5EF4-FFF2-40B4-BE49-F238E27FC236}">
                  <a16:creationId xmlns:a16="http://schemas.microsoft.com/office/drawing/2014/main" id="{55385796-2032-4E75-A6CF-3FD61131B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365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4" name="Oval 136">
              <a:extLst>
                <a:ext uri="{FF2B5EF4-FFF2-40B4-BE49-F238E27FC236}">
                  <a16:creationId xmlns:a16="http://schemas.microsoft.com/office/drawing/2014/main" id="{8C04CBC4-2EE1-4966-8035-4D3160A6F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3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5" name="Oval 137">
              <a:extLst>
                <a:ext uri="{FF2B5EF4-FFF2-40B4-BE49-F238E27FC236}">
                  <a16:creationId xmlns:a16="http://schemas.microsoft.com/office/drawing/2014/main" id="{66988071-9C37-4252-BFFD-525B8F28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4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6" name="Oval 138">
              <a:extLst>
                <a:ext uri="{FF2B5EF4-FFF2-40B4-BE49-F238E27FC236}">
                  <a16:creationId xmlns:a16="http://schemas.microsoft.com/office/drawing/2014/main" id="{75E4769E-1F53-4636-B2CE-8CD787E02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3336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7" name="Oval 139">
              <a:extLst>
                <a:ext uri="{FF2B5EF4-FFF2-40B4-BE49-F238E27FC236}">
                  <a16:creationId xmlns:a16="http://schemas.microsoft.com/office/drawing/2014/main" id="{E7D26D43-B977-47A1-9908-BEF0B028A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3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8" name="Oval 140">
              <a:extLst>
                <a:ext uri="{FF2B5EF4-FFF2-40B4-BE49-F238E27FC236}">
                  <a16:creationId xmlns:a16="http://schemas.microsoft.com/office/drawing/2014/main" id="{028634E2-B967-482B-B0B7-D61D8016C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5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599" name="Oval 141">
              <a:extLst>
                <a:ext uri="{FF2B5EF4-FFF2-40B4-BE49-F238E27FC236}">
                  <a16:creationId xmlns:a16="http://schemas.microsoft.com/office/drawing/2014/main" id="{C8AB20EE-24F5-4AB3-9BF5-9E3FA2DFD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3431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0" name="Oval 142">
              <a:extLst>
                <a:ext uri="{FF2B5EF4-FFF2-40B4-BE49-F238E27FC236}">
                  <a16:creationId xmlns:a16="http://schemas.microsoft.com/office/drawing/2014/main" id="{22A699A7-8777-4A13-85B2-356D6FC2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38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1" name="Oval 143">
              <a:extLst>
                <a:ext uri="{FF2B5EF4-FFF2-40B4-BE49-F238E27FC236}">
                  <a16:creationId xmlns:a16="http://schemas.microsoft.com/office/drawing/2014/main" id="{7DF681A3-BA86-4250-959C-978E9BF8E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9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2" name="Oval 144">
              <a:extLst>
                <a:ext uri="{FF2B5EF4-FFF2-40B4-BE49-F238E27FC236}">
                  <a16:creationId xmlns:a16="http://schemas.microsoft.com/office/drawing/2014/main" id="{74A8A756-5A22-4959-B3F1-19BC5AD55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8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3" name="Oval 145">
              <a:extLst>
                <a:ext uri="{FF2B5EF4-FFF2-40B4-BE49-F238E27FC236}">
                  <a16:creationId xmlns:a16="http://schemas.microsoft.com/office/drawing/2014/main" id="{F9BE348A-D006-41DF-9B6D-D628D70C7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374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4" name="Oval 146">
              <a:extLst>
                <a:ext uri="{FF2B5EF4-FFF2-40B4-BE49-F238E27FC236}">
                  <a16:creationId xmlns:a16="http://schemas.microsoft.com/office/drawing/2014/main" id="{AC01645B-AE96-48C4-BF97-1310AAB27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365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5" name="Oval 147">
              <a:extLst>
                <a:ext uri="{FF2B5EF4-FFF2-40B4-BE49-F238E27FC236}">
                  <a16:creationId xmlns:a16="http://schemas.microsoft.com/office/drawing/2014/main" id="{8617F01C-8C4E-4877-8229-05CEE2031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41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6" name="Oval 148">
              <a:extLst>
                <a:ext uri="{FF2B5EF4-FFF2-40B4-BE49-F238E27FC236}">
                  <a16:creationId xmlns:a16="http://schemas.microsoft.com/office/drawing/2014/main" id="{3609BDD6-00C5-4FD9-8CAA-2357E5E8B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7" name="Oval 149">
              <a:extLst>
                <a:ext uri="{FF2B5EF4-FFF2-40B4-BE49-F238E27FC236}">
                  <a16:creationId xmlns:a16="http://schemas.microsoft.com/office/drawing/2014/main" id="{F705D89B-1F8E-4F57-8678-02ACB2F5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38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8" name="Oval 150">
              <a:extLst>
                <a:ext uri="{FF2B5EF4-FFF2-40B4-BE49-F238E27FC236}">
                  <a16:creationId xmlns:a16="http://schemas.microsoft.com/office/drawing/2014/main" id="{AD9BF6EF-25AC-4802-B331-E01E28844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89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09" name="Oval 151">
              <a:extLst>
                <a:ext uri="{FF2B5EF4-FFF2-40B4-BE49-F238E27FC236}">
                  <a16:creationId xmlns:a16="http://schemas.microsoft.com/office/drawing/2014/main" id="{A672010E-555C-4E84-903A-8FF38730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37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0" name="Oval 152">
              <a:extLst>
                <a:ext uri="{FF2B5EF4-FFF2-40B4-BE49-F238E27FC236}">
                  <a16:creationId xmlns:a16="http://schemas.microsoft.com/office/drawing/2014/main" id="{DB050BA3-463E-4D77-82B4-4C8FE56D6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3608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1" name="Oval 153">
              <a:extLst>
                <a:ext uri="{FF2B5EF4-FFF2-40B4-BE49-F238E27FC236}">
                  <a16:creationId xmlns:a16="http://schemas.microsoft.com/office/drawing/2014/main" id="{4DEBC4C6-6CD2-4A6C-BC84-5AD97B3CC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3563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2" name="Oval 154">
              <a:extLst>
                <a:ext uri="{FF2B5EF4-FFF2-40B4-BE49-F238E27FC236}">
                  <a16:creationId xmlns:a16="http://schemas.microsoft.com/office/drawing/2014/main" id="{3FFD1759-F149-484A-9B66-645F5EBF0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" y="34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3" name="Oval 155">
              <a:extLst>
                <a:ext uri="{FF2B5EF4-FFF2-40B4-BE49-F238E27FC236}">
                  <a16:creationId xmlns:a16="http://schemas.microsoft.com/office/drawing/2014/main" id="{BBEF9CB2-DF9B-43D0-84AB-C7798FA4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36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4" name="Oval 156">
              <a:extLst>
                <a:ext uri="{FF2B5EF4-FFF2-40B4-BE49-F238E27FC236}">
                  <a16:creationId xmlns:a16="http://schemas.microsoft.com/office/drawing/2014/main" id="{A001FE45-269B-474F-A465-B396198BD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37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5" name="Oval 157">
              <a:extLst>
                <a:ext uri="{FF2B5EF4-FFF2-40B4-BE49-F238E27FC236}">
                  <a16:creationId xmlns:a16="http://schemas.microsoft.com/office/drawing/2014/main" id="{F2A70B03-145E-4A42-82E2-382E3342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6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6" name="Oval 158">
              <a:extLst>
                <a:ext uri="{FF2B5EF4-FFF2-40B4-BE49-F238E27FC236}">
                  <a16:creationId xmlns:a16="http://schemas.microsoft.com/office/drawing/2014/main" id="{1C20060A-A089-4A3F-9037-9C606CB5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356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7" name="Oval 159">
              <a:extLst>
                <a:ext uri="{FF2B5EF4-FFF2-40B4-BE49-F238E27FC236}">
                  <a16:creationId xmlns:a16="http://schemas.microsoft.com/office/drawing/2014/main" id="{BE760337-FB5E-450A-9FA1-1E8C80B02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4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8" name="Oval 160">
              <a:extLst>
                <a:ext uri="{FF2B5EF4-FFF2-40B4-BE49-F238E27FC236}">
                  <a16:creationId xmlns:a16="http://schemas.microsoft.com/office/drawing/2014/main" id="{E0A0C6FC-480E-4207-9A4E-3DA3F304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36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19" name="Oval 161">
              <a:extLst>
                <a:ext uri="{FF2B5EF4-FFF2-40B4-BE49-F238E27FC236}">
                  <a16:creationId xmlns:a16="http://schemas.microsoft.com/office/drawing/2014/main" id="{DDBFCC80-4D85-434E-BF78-109B22269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36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0" name="Oval 162">
              <a:extLst>
                <a:ext uri="{FF2B5EF4-FFF2-40B4-BE49-F238E27FC236}">
                  <a16:creationId xmlns:a16="http://schemas.microsoft.com/office/drawing/2014/main" id="{B853584F-768D-474B-8493-8730E5B89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352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1" name="Oval 163">
              <a:extLst>
                <a:ext uri="{FF2B5EF4-FFF2-40B4-BE49-F238E27FC236}">
                  <a16:creationId xmlns:a16="http://schemas.microsoft.com/office/drawing/2014/main" id="{D52879E8-EA81-4D89-9D28-90F66AA4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33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2" name="Oval 164">
              <a:extLst>
                <a:ext uri="{FF2B5EF4-FFF2-40B4-BE49-F238E27FC236}">
                  <a16:creationId xmlns:a16="http://schemas.microsoft.com/office/drawing/2014/main" id="{91EEC081-F575-441D-A9AE-759E4B485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32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3" name="Oval 165">
              <a:extLst>
                <a:ext uri="{FF2B5EF4-FFF2-40B4-BE49-F238E27FC236}">
                  <a16:creationId xmlns:a16="http://schemas.microsoft.com/office/drawing/2014/main" id="{42A29F23-F808-45AB-A373-73FCEC5D6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32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4" name="Oval 166">
              <a:extLst>
                <a:ext uri="{FF2B5EF4-FFF2-40B4-BE49-F238E27FC236}">
                  <a16:creationId xmlns:a16="http://schemas.microsoft.com/office/drawing/2014/main" id="{DB1E8BC0-532C-429A-96FA-B76D728A1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347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5" name="Oval 167">
              <a:extLst>
                <a:ext uri="{FF2B5EF4-FFF2-40B4-BE49-F238E27FC236}">
                  <a16:creationId xmlns:a16="http://schemas.microsoft.com/office/drawing/2014/main" id="{40C04EFB-E97F-4859-82CF-60BB68744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338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6" name="Oval 168">
              <a:extLst>
                <a:ext uri="{FF2B5EF4-FFF2-40B4-BE49-F238E27FC236}">
                  <a16:creationId xmlns:a16="http://schemas.microsoft.com/office/drawing/2014/main" id="{F4A6FA55-B0E6-46A3-A476-FECCFA5D0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7" name="Oval 169">
              <a:extLst>
                <a:ext uri="{FF2B5EF4-FFF2-40B4-BE49-F238E27FC236}">
                  <a16:creationId xmlns:a16="http://schemas.microsoft.com/office/drawing/2014/main" id="{06E592CF-36CF-45B9-AE98-99BAE352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3392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8" name="Oval 170">
              <a:extLst>
                <a:ext uri="{FF2B5EF4-FFF2-40B4-BE49-F238E27FC236}">
                  <a16:creationId xmlns:a16="http://schemas.microsoft.com/office/drawing/2014/main" id="{DBE9CAAB-263C-4700-9F58-51543783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29" name="Oval 171">
              <a:extLst>
                <a:ext uri="{FF2B5EF4-FFF2-40B4-BE49-F238E27FC236}">
                  <a16:creationId xmlns:a16="http://schemas.microsoft.com/office/drawing/2014/main" id="{ED81C6F6-E326-427D-8624-E3078962F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32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0" name="Oval 172">
              <a:extLst>
                <a:ext uri="{FF2B5EF4-FFF2-40B4-BE49-F238E27FC236}">
                  <a16:creationId xmlns:a16="http://schemas.microsoft.com/office/drawing/2014/main" id="{9814B120-CB63-4308-B3B4-18C4AEB8D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1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1" name="Oval 173">
              <a:extLst>
                <a:ext uri="{FF2B5EF4-FFF2-40B4-BE49-F238E27FC236}">
                  <a16:creationId xmlns:a16="http://schemas.microsoft.com/office/drawing/2014/main" id="{1EE63DF2-1109-40D1-8DE0-08777D4F8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3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2" name="Oval 174">
              <a:extLst>
                <a:ext uri="{FF2B5EF4-FFF2-40B4-BE49-F238E27FC236}">
                  <a16:creationId xmlns:a16="http://schemas.microsoft.com/office/drawing/2014/main" id="{5DB76539-EBEE-41A0-9389-497C8A832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315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3" name="Oval 175">
              <a:extLst>
                <a:ext uri="{FF2B5EF4-FFF2-40B4-BE49-F238E27FC236}">
                  <a16:creationId xmlns:a16="http://schemas.microsoft.com/office/drawing/2014/main" id="{5E5916C5-AA4A-45A5-865F-6AEF3B16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4" name="Oval 176">
              <a:extLst>
                <a:ext uri="{FF2B5EF4-FFF2-40B4-BE49-F238E27FC236}">
                  <a16:creationId xmlns:a16="http://schemas.microsoft.com/office/drawing/2014/main" id="{EF4C3F06-3E5A-48C5-B2F4-9CFD51F5B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335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5" name="Oval 177">
              <a:extLst>
                <a:ext uri="{FF2B5EF4-FFF2-40B4-BE49-F238E27FC236}">
                  <a16:creationId xmlns:a16="http://schemas.microsoft.com/office/drawing/2014/main" id="{09396016-3845-412E-82D1-C0F67EF0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" y="3206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6" name="Oval 178">
              <a:extLst>
                <a:ext uri="{FF2B5EF4-FFF2-40B4-BE49-F238E27FC236}">
                  <a16:creationId xmlns:a16="http://schemas.microsoft.com/office/drawing/2014/main" id="{07141EA4-50D4-45B0-B94E-893C754B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3070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7" name="Oval 179">
              <a:extLst>
                <a:ext uri="{FF2B5EF4-FFF2-40B4-BE49-F238E27FC236}">
                  <a16:creationId xmlns:a16="http://schemas.microsoft.com/office/drawing/2014/main" id="{ABE6497A-C8A7-4D27-88C5-B1FED026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3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8" name="Oval 180">
              <a:extLst>
                <a:ext uri="{FF2B5EF4-FFF2-40B4-BE49-F238E27FC236}">
                  <a16:creationId xmlns:a16="http://schemas.microsoft.com/office/drawing/2014/main" id="{41E9FD93-93FC-4739-B4BC-B7B203EC1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29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39" name="Oval 181">
              <a:extLst>
                <a:ext uri="{FF2B5EF4-FFF2-40B4-BE49-F238E27FC236}">
                  <a16:creationId xmlns:a16="http://schemas.microsoft.com/office/drawing/2014/main" id="{23C2BC9A-CAAF-436A-B7B2-532C86E6F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3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0" name="Oval 182">
              <a:extLst>
                <a:ext uri="{FF2B5EF4-FFF2-40B4-BE49-F238E27FC236}">
                  <a16:creationId xmlns:a16="http://schemas.microsoft.com/office/drawing/2014/main" id="{D9C3B7E0-0DAB-465E-BDE6-556EF4AA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32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1" name="Oval 183">
              <a:extLst>
                <a:ext uri="{FF2B5EF4-FFF2-40B4-BE49-F238E27FC236}">
                  <a16:creationId xmlns:a16="http://schemas.microsoft.com/office/drawing/2014/main" id="{29B6B34C-E979-4352-9E2A-9A06EB926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31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2" name="Oval 184">
              <a:extLst>
                <a:ext uri="{FF2B5EF4-FFF2-40B4-BE49-F238E27FC236}">
                  <a16:creationId xmlns:a16="http://schemas.microsoft.com/office/drawing/2014/main" id="{78D71B48-75BE-4CAB-860B-77C423042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2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3" name="Oval 185">
              <a:extLst>
                <a:ext uri="{FF2B5EF4-FFF2-40B4-BE49-F238E27FC236}">
                  <a16:creationId xmlns:a16="http://schemas.microsoft.com/office/drawing/2014/main" id="{F51AB99C-4F51-4111-9316-D9467E89C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29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4" name="Oval 186">
              <a:extLst>
                <a:ext uri="{FF2B5EF4-FFF2-40B4-BE49-F238E27FC236}">
                  <a16:creationId xmlns:a16="http://schemas.microsoft.com/office/drawing/2014/main" id="{4266D420-2A81-422D-9491-0760585D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31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5" name="Oval 187">
              <a:extLst>
                <a:ext uri="{FF2B5EF4-FFF2-40B4-BE49-F238E27FC236}">
                  <a16:creationId xmlns:a16="http://schemas.microsoft.com/office/drawing/2014/main" id="{23430D97-AA85-4507-9ADB-39D2141C5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3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6" name="Oval 188">
              <a:extLst>
                <a:ext uri="{FF2B5EF4-FFF2-40B4-BE49-F238E27FC236}">
                  <a16:creationId xmlns:a16="http://schemas.microsoft.com/office/drawing/2014/main" id="{40D43F12-399B-4F51-8894-E22EFA93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29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7" name="Oval 189">
              <a:extLst>
                <a:ext uri="{FF2B5EF4-FFF2-40B4-BE49-F238E27FC236}">
                  <a16:creationId xmlns:a16="http://schemas.microsoft.com/office/drawing/2014/main" id="{09F02644-5F5C-4FC5-915C-0D2CCEF5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28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8" name="Oval 190">
              <a:extLst>
                <a:ext uri="{FF2B5EF4-FFF2-40B4-BE49-F238E27FC236}">
                  <a16:creationId xmlns:a16="http://schemas.microsoft.com/office/drawing/2014/main" id="{6E896CFE-60C8-4521-8516-00CE64276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275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49" name="Oval 191">
              <a:extLst>
                <a:ext uri="{FF2B5EF4-FFF2-40B4-BE49-F238E27FC236}">
                  <a16:creationId xmlns:a16="http://schemas.microsoft.com/office/drawing/2014/main" id="{CBED2C6C-7843-4941-8784-B11D3389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2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0" name="Oval 192">
              <a:extLst>
                <a:ext uri="{FF2B5EF4-FFF2-40B4-BE49-F238E27FC236}">
                  <a16:creationId xmlns:a16="http://schemas.microsoft.com/office/drawing/2014/main" id="{DF4DCD5A-888C-4BFF-A1D4-720440C24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29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1" name="Oval 193">
              <a:extLst>
                <a:ext uri="{FF2B5EF4-FFF2-40B4-BE49-F238E27FC236}">
                  <a16:creationId xmlns:a16="http://schemas.microsoft.com/office/drawing/2014/main" id="{70ED9743-1167-4AD1-8912-864B58F55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28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2" name="Oval 194">
              <a:extLst>
                <a:ext uri="{FF2B5EF4-FFF2-40B4-BE49-F238E27FC236}">
                  <a16:creationId xmlns:a16="http://schemas.microsoft.com/office/drawing/2014/main" id="{BD88AAF8-EC00-4795-B512-D9EEF125A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" y="32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3" name="Oval 195">
              <a:extLst>
                <a:ext uri="{FF2B5EF4-FFF2-40B4-BE49-F238E27FC236}">
                  <a16:creationId xmlns:a16="http://schemas.microsoft.com/office/drawing/2014/main" id="{0423B764-8768-4CB0-B2D0-F3591C19D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4" name="Oval 196">
              <a:extLst>
                <a:ext uri="{FF2B5EF4-FFF2-40B4-BE49-F238E27FC236}">
                  <a16:creationId xmlns:a16="http://schemas.microsoft.com/office/drawing/2014/main" id="{A635C0FE-8EDA-4B0A-9C3A-F1AC8143F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9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5" name="Oval 197">
              <a:extLst>
                <a:ext uri="{FF2B5EF4-FFF2-40B4-BE49-F238E27FC236}">
                  <a16:creationId xmlns:a16="http://schemas.microsoft.com/office/drawing/2014/main" id="{1124CC95-C387-415C-9263-1E1E79ACB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28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6" name="Oval 198">
              <a:extLst>
                <a:ext uri="{FF2B5EF4-FFF2-40B4-BE49-F238E27FC236}">
                  <a16:creationId xmlns:a16="http://schemas.microsoft.com/office/drawing/2014/main" id="{DC3F03D7-6B98-4294-8CC1-7B48C097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28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7" name="Oval 199">
              <a:extLst>
                <a:ext uri="{FF2B5EF4-FFF2-40B4-BE49-F238E27FC236}">
                  <a16:creationId xmlns:a16="http://schemas.microsoft.com/office/drawing/2014/main" id="{4B7C5C48-27A4-4050-BD26-66359E4D4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9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8" name="Oval 200">
              <a:extLst>
                <a:ext uri="{FF2B5EF4-FFF2-40B4-BE49-F238E27FC236}">
                  <a16:creationId xmlns:a16="http://schemas.microsoft.com/office/drawing/2014/main" id="{F3B3B4E7-BC7B-4F4A-828C-A300D25D6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59" name="Oval 201">
              <a:extLst>
                <a:ext uri="{FF2B5EF4-FFF2-40B4-BE49-F238E27FC236}">
                  <a16:creationId xmlns:a16="http://schemas.microsoft.com/office/drawing/2014/main" id="{E056BC6A-327E-4D6D-8039-45E7B28F6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3022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0" name="Oval 202">
              <a:extLst>
                <a:ext uri="{FF2B5EF4-FFF2-40B4-BE49-F238E27FC236}">
                  <a16:creationId xmlns:a16="http://schemas.microsoft.com/office/drawing/2014/main" id="{FFBC6496-88F8-48A9-A060-F7103CA61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24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1" name="Oval 203">
              <a:extLst>
                <a:ext uri="{FF2B5EF4-FFF2-40B4-BE49-F238E27FC236}">
                  <a16:creationId xmlns:a16="http://schemas.microsoft.com/office/drawing/2014/main" id="{12F5944F-C667-450F-8E14-5AEC3ABFB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306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2" name="Oval 204">
              <a:extLst>
                <a:ext uri="{FF2B5EF4-FFF2-40B4-BE49-F238E27FC236}">
                  <a16:creationId xmlns:a16="http://schemas.microsoft.com/office/drawing/2014/main" id="{0F6E095A-0944-447A-A75B-4F222FED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293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3" name="Oval 205">
              <a:extLst>
                <a:ext uri="{FF2B5EF4-FFF2-40B4-BE49-F238E27FC236}">
                  <a16:creationId xmlns:a16="http://schemas.microsoft.com/office/drawing/2014/main" id="{55AE47BB-010F-464B-B10B-5D28C6ED7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2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4" name="Oval 206">
              <a:extLst>
                <a:ext uri="{FF2B5EF4-FFF2-40B4-BE49-F238E27FC236}">
                  <a16:creationId xmlns:a16="http://schemas.microsoft.com/office/drawing/2014/main" id="{970ED7A1-43A0-4670-998E-1EE1C38BD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" y="26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5" name="Oval 207">
              <a:extLst>
                <a:ext uri="{FF2B5EF4-FFF2-40B4-BE49-F238E27FC236}">
                  <a16:creationId xmlns:a16="http://schemas.microsoft.com/office/drawing/2014/main" id="{826F104F-9CFC-4FA3-8012-4617EEC68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6" name="Oval 208">
              <a:extLst>
                <a:ext uri="{FF2B5EF4-FFF2-40B4-BE49-F238E27FC236}">
                  <a16:creationId xmlns:a16="http://schemas.microsoft.com/office/drawing/2014/main" id="{17033522-DFB1-41E9-AEDD-3CD97DF62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89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7" name="Oval 209">
              <a:extLst>
                <a:ext uri="{FF2B5EF4-FFF2-40B4-BE49-F238E27FC236}">
                  <a16:creationId xmlns:a16="http://schemas.microsoft.com/office/drawing/2014/main" id="{CDA32755-2E6A-49C2-8A00-BEA25BA1D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8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8" name="Oval 210">
              <a:extLst>
                <a:ext uri="{FF2B5EF4-FFF2-40B4-BE49-F238E27FC236}">
                  <a16:creationId xmlns:a16="http://schemas.microsoft.com/office/drawing/2014/main" id="{0A421F9C-745B-422F-ABD3-7BD2C996B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69" name="Oval 211">
              <a:extLst>
                <a:ext uri="{FF2B5EF4-FFF2-40B4-BE49-F238E27FC236}">
                  <a16:creationId xmlns:a16="http://schemas.microsoft.com/office/drawing/2014/main" id="{F4E380DD-6C44-4C87-8FDD-9DCBE92D3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0" name="Oval 212">
              <a:extLst>
                <a:ext uri="{FF2B5EF4-FFF2-40B4-BE49-F238E27FC236}">
                  <a16:creationId xmlns:a16="http://schemas.microsoft.com/office/drawing/2014/main" id="{F75287E6-F7B3-4E5B-B99A-7C6893045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27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1" name="Oval 213">
              <a:extLst>
                <a:ext uri="{FF2B5EF4-FFF2-40B4-BE49-F238E27FC236}">
                  <a16:creationId xmlns:a16="http://schemas.microsoft.com/office/drawing/2014/main" id="{2B2CF6E3-7199-4314-9860-E894806ED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2" name="Oval 214">
              <a:extLst>
                <a:ext uri="{FF2B5EF4-FFF2-40B4-BE49-F238E27FC236}">
                  <a16:creationId xmlns:a16="http://schemas.microsoft.com/office/drawing/2014/main" id="{71EBDE9E-0D7C-497E-B186-886318B1C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26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3" name="Oval 215">
              <a:extLst>
                <a:ext uri="{FF2B5EF4-FFF2-40B4-BE49-F238E27FC236}">
                  <a16:creationId xmlns:a16="http://schemas.microsoft.com/office/drawing/2014/main" id="{850A259C-A93F-4A89-A679-1D3F2ADF7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2977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4" name="Oval 216">
              <a:extLst>
                <a:ext uri="{FF2B5EF4-FFF2-40B4-BE49-F238E27FC236}">
                  <a16:creationId xmlns:a16="http://schemas.microsoft.com/office/drawing/2014/main" id="{A6A0AFF9-71E6-4723-A7D4-1CE05E63B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27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5" name="Oval 217">
              <a:extLst>
                <a:ext uri="{FF2B5EF4-FFF2-40B4-BE49-F238E27FC236}">
                  <a16:creationId xmlns:a16="http://schemas.microsoft.com/office/drawing/2014/main" id="{FA000D89-5F70-4D64-BD73-FD674E19F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478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6" name="Oval 218">
              <a:extLst>
                <a:ext uri="{FF2B5EF4-FFF2-40B4-BE49-F238E27FC236}">
                  <a16:creationId xmlns:a16="http://schemas.microsoft.com/office/drawing/2014/main" id="{C7DCFAA7-778B-4C29-AAFC-34031002C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2618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7" name="Oval 219">
              <a:extLst>
                <a:ext uri="{FF2B5EF4-FFF2-40B4-BE49-F238E27FC236}">
                  <a16:creationId xmlns:a16="http://schemas.microsoft.com/office/drawing/2014/main" id="{48143C63-2611-4ED8-9E17-0C1C7802C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66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8" name="Oval 220">
              <a:extLst>
                <a:ext uri="{FF2B5EF4-FFF2-40B4-BE49-F238E27FC236}">
                  <a16:creationId xmlns:a16="http://schemas.microsoft.com/office/drawing/2014/main" id="{FE2402FC-9192-463D-B3E3-07ECB2F04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1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79" name="Oval 221">
              <a:extLst>
                <a:ext uri="{FF2B5EF4-FFF2-40B4-BE49-F238E27FC236}">
                  <a16:creationId xmlns:a16="http://schemas.microsoft.com/office/drawing/2014/main" id="{9A012094-B045-4926-BA2A-B5E37F440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0" name="Oval 222">
              <a:extLst>
                <a:ext uri="{FF2B5EF4-FFF2-40B4-BE49-F238E27FC236}">
                  <a16:creationId xmlns:a16="http://schemas.microsoft.com/office/drawing/2014/main" id="{055E5FE5-27BE-44E4-86CF-4962E756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7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1" name="Oval 223">
              <a:extLst>
                <a:ext uri="{FF2B5EF4-FFF2-40B4-BE49-F238E27FC236}">
                  <a16:creationId xmlns:a16="http://schemas.microsoft.com/office/drawing/2014/main" id="{49CA6A4A-023B-4F0F-8F04-C70934B2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2" name="Oval 224">
              <a:extLst>
                <a:ext uri="{FF2B5EF4-FFF2-40B4-BE49-F238E27FC236}">
                  <a16:creationId xmlns:a16="http://schemas.microsoft.com/office/drawing/2014/main" id="{5A2A19EA-AB90-4BFB-8721-96F75D9DE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266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3" name="Oval 225">
              <a:extLst>
                <a:ext uri="{FF2B5EF4-FFF2-40B4-BE49-F238E27FC236}">
                  <a16:creationId xmlns:a16="http://schemas.microsoft.com/office/drawing/2014/main" id="{BC41A2D5-89F1-46CA-9B5B-1D9E40729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7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4" name="Oval 226">
              <a:extLst>
                <a:ext uri="{FF2B5EF4-FFF2-40B4-BE49-F238E27FC236}">
                  <a16:creationId xmlns:a16="http://schemas.microsoft.com/office/drawing/2014/main" id="{1528595F-8D83-4875-8BE3-E70455E16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5" name="Oval 227">
              <a:extLst>
                <a:ext uri="{FF2B5EF4-FFF2-40B4-BE49-F238E27FC236}">
                  <a16:creationId xmlns:a16="http://schemas.microsoft.com/office/drawing/2014/main" id="{A50C08EA-42D0-4064-8BC7-F900E94FC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615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6" name="Oval 228">
              <a:extLst>
                <a:ext uri="{FF2B5EF4-FFF2-40B4-BE49-F238E27FC236}">
                  <a16:creationId xmlns:a16="http://schemas.microsoft.com/office/drawing/2014/main" id="{51A5179F-C05E-478B-B2AF-926025D86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705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7" name="Oval 229">
              <a:extLst>
                <a:ext uri="{FF2B5EF4-FFF2-40B4-BE49-F238E27FC236}">
                  <a16:creationId xmlns:a16="http://schemas.microsoft.com/office/drawing/2014/main" id="{EF33628C-25BA-44C4-A9A3-D6CF608E4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28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8" name="Oval 230">
              <a:extLst>
                <a:ext uri="{FF2B5EF4-FFF2-40B4-BE49-F238E27FC236}">
                  <a16:creationId xmlns:a16="http://schemas.microsoft.com/office/drawing/2014/main" id="{6552C9F4-FC06-4966-978B-1E62B312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159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89" name="Oval 231">
              <a:extLst>
                <a:ext uri="{FF2B5EF4-FFF2-40B4-BE49-F238E27FC236}">
                  <a16:creationId xmlns:a16="http://schemas.microsoft.com/office/drawing/2014/main" id="{E05F5D3D-77DC-4D84-AE75-D5DCC7B38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33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0" name="Oval 232">
              <a:extLst>
                <a:ext uri="{FF2B5EF4-FFF2-40B4-BE49-F238E27FC236}">
                  <a16:creationId xmlns:a16="http://schemas.microsoft.com/office/drawing/2014/main" id="{37424DBA-B1C2-4EA3-B0C6-A18744EA3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34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1" name="Oval 233">
              <a:extLst>
                <a:ext uri="{FF2B5EF4-FFF2-40B4-BE49-F238E27FC236}">
                  <a16:creationId xmlns:a16="http://schemas.microsoft.com/office/drawing/2014/main" id="{89D64254-8965-4076-84F8-9659F7F7B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2" name="Oval 234">
              <a:extLst>
                <a:ext uri="{FF2B5EF4-FFF2-40B4-BE49-F238E27FC236}">
                  <a16:creationId xmlns:a16="http://schemas.microsoft.com/office/drawing/2014/main" id="{F5C2314A-DE3A-4053-8667-3CA19A7F1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3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3" name="Oval 235">
              <a:extLst>
                <a:ext uri="{FF2B5EF4-FFF2-40B4-BE49-F238E27FC236}">
                  <a16:creationId xmlns:a16="http://schemas.microsoft.com/office/drawing/2014/main" id="{BE2F24BF-DD0F-4424-A4C8-4A6F55DF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34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4" name="Oval 236">
              <a:extLst>
                <a:ext uri="{FF2B5EF4-FFF2-40B4-BE49-F238E27FC236}">
                  <a16:creationId xmlns:a16="http://schemas.microsoft.com/office/drawing/2014/main" id="{7BB3C94C-BFFA-4733-B8ED-F10076CE5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41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5" name="Oval 237">
              <a:extLst>
                <a:ext uri="{FF2B5EF4-FFF2-40B4-BE49-F238E27FC236}">
                  <a16:creationId xmlns:a16="http://schemas.microsoft.com/office/drawing/2014/main" id="{2FC11660-FDF8-4335-B1ED-81ABD3D76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6" name="Oval 238">
              <a:extLst>
                <a:ext uri="{FF2B5EF4-FFF2-40B4-BE49-F238E27FC236}">
                  <a16:creationId xmlns:a16="http://schemas.microsoft.com/office/drawing/2014/main" id="{C3D2E198-DC56-4FD1-905E-CF21412E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4020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7" name="Oval 239">
              <a:extLst>
                <a:ext uri="{FF2B5EF4-FFF2-40B4-BE49-F238E27FC236}">
                  <a16:creationId xmlns:a16="http://schemas.microsoft.com/office/drawing/2014/main" id="{7C89BC6A-B862-4D9A-A548-1C09182E2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41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8" name="Oval 240">
              <a:extLst>
                <a:ext uri="{FF2B5EF4-FFF2-40B4-BE49-F238E27FC236}">
                  <a16:creationId xmlns:a16="http://schemas.microsoft.com/office/drawing/2014/main" id="{F38E9374-4777-4028-9CAD-7B350F3D8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41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699" name="Oval 241">
              <a:extLst>
                <a:ext uri="{FF2B5EF4-FFF2-40B4-BE49-F238E27FC236}">
                  <a16:creationId xmlns:a16="http://schemas.microsoft.com/office/drawing/2014/main" id="{38C03797-4E0F-4AA2-9FAE-4DA223ABB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0" name="Oval 242">
              <a:extLst>
                <a:ext uri="{FF2B5EF4-FFF2-40B4-BE49-F238E27FC236}">
                  <a16:creationId xmlns:a16="http://schemas.microsoft.com/office/drawing/2014/main" id="{871E20DF-5DFE-4CF6-BD13-3866456B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1" name="Oval 243">
              <a:extLst>
                <a:ext uri="{FF2B5EF4-FFF2-40B4-BE49-F238E27FC236}">
                  <a16:creationId xmlns:a16="http://schemas.microsoft.com/office/drawing/2014/main" id="{AF5E25D9-240F-42FD-BA43-A8C5302ED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40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2" name="Oval 244">
              <a:extLst>
                <a:ext uri="{FF2B5EF4-FFF2-40B4-BE49-F238E27FC236}">
                  <a16:creationId xmlns:a16="http://schemas.microsoft.com/office/drawing/2014/main" id="{FBF1A959-DD3B-4115-B18E-631C2E6A8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930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3" name="Oval 245">
              <a:extLst>
                <a:ext uri="{FF2B5EF4-FFF2-40B4-BE49-F238E27FC236}">
                  <a16:creationId xmlns:a16="http://schemas.microsoft.com/office/drawing/2014/main" id="{6D0B4929-7064-484C-B434-DD96A6F70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40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4" name="Oval 246">
              <a:extLst>
                <a:ext uri="{FF2B5EF4-FFF2-40B4-BE49-F238E27FC236}">
                  <a16:creationId xmlns:a16="http://schemas.microsoft.com/office/drawing/2014/main" id="{B6A3CD34-2B86-4343-9D59-7E9083C9C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40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5" name="Oval 247">
              <a:extLst>
                <a:ext uri="{FF2B5EF4-FFF2-40B4-BE49-F238E27FC236}">
                  <a16:creationId xmlns:a16="http://schemas.microsoft.com/office/drawing/2014/main" id="{B87530ED-0C14-4499-ACD2-2D302FF36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4066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6" name="Oval 248">
              <a:extLst>
                <a:ext uri="{FF2B5EF4-FFF2-40B4-BE49-F238E27FC236}">
                  <a16:creationId xmlns:a16="http://schemas.microsoft.com/office/drawing/2014/main" id="{BE9C736D-B323-4F12-8B82-1FBE83D1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4066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7" name="Oval 249">
              <a:extLst>
                <a:ext uri="{FF2B5EF4-FFF2-40B4-BE49-F238E27FC236}">
                  <a16:creationId xmlns:a16="http://schemas.microsoft.com/office/drawing/2014/main" id="{98F4B355-7E32-43D0-9F9D-166E3BCD5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32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8" name="Oval 250">
              <a:extLst>
                <a:ext uri="{FF2B5EF4-FFF2-40B4-BE49-F238E27FC236}">
                  <a16:creationId xmlns:a16="http://schemas.microsoft.com/office/drawing/2014/main" id="{A2064BA7-D418-461A-B3DE-C33A5424F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32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09" name="Oval 251">
              <a:extLst>
                <a:ext uri="{FF2B5EF4-FFF2-40B4-BE49-F238E27FC236}">
                  <a16:creationId xmlns:a16="http://schemas.microsoft.com/office/drawing/2014/main" id="{163F5480-7731-471A-84D5-2358715FA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32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0" name="Oval 252">
              <a:extLst>
                <a:ext uri="{FF2B5EF4-FFF2-40B4-BE49-F238E27FC236}">
                  <a16:creationId xmlns:a16="http://schemas.microsoft.com/office/drawing/2014/main" id="{2241400C-219E-475D-BC08-32A8B8BD8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284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1" name="Oval 253">
              <a:extLst>
                <a:ext uri="{FF2B5EF4-FFF2-40B4-BE49-F238E27FC236}">
                  <a16:creationId xmlns:a16="http://schemas.microsoft.com/office/drawing/2014/main" id="{3CDE5720-FA35-4908-B2F1-435D008A1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3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2" name="Oval 254">
              <a:extLst>
                <a:ext uri="{FF2B5EF4-FFF2-40B4-BE49-F238E27FC236}">
                  <a16:creationId xmlns:a16="http://schemas.microsoft.com/office/drawing/2014/main" id="{170265A3-F374-485E-B076-1D80C9743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3612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3" name="Oval 255">
              <a:extLst>
                <a:ext uri="{FF2B5EF4-FFF2-40B4-BE49-F238E27FC236}">
                  <a16:creationId xmlns:a16="http://schemas.microsoft.com/office/drawing/2014/main" id="{B022C7F7-81B8-428E-B4CE-39F85ABC8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4" name="Oval 256">
              <a:extLst>
                <a:ext uri="{FF2B5EF4-FFF2-40B4-BE49-F238E27FC236}">
                  <a16:creationId xmlns:a16="http://schemas.microsoft.com/office/drawing/2014/main" id="{D96D5FD6-0B62-4659-B3D7-056060B2E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41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5" name="Oval 257">
              <a:extLst>
                <a:ext uri="{FF2B5EF4-FFF2-40B4-BE49-F238E27FC236}">
                  <a16:creationId xmlns:a16="http://schemas.microsoft.com/office/drawing/2014/main" id="{9B0D97B7-7116-41E9-AA3F-A135BD81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6" name="Oval 258">
              <a:extLst>
                <a:ext uri="{FF2B5EF4-FFF2-40B4-BE49-F238E27FC236}">
                  <a16:creationId xmlns:a16="http://schemas.microsoft.com/office/drawing/2014/main" id="{0C9CD07F-E34E-4D7E-9022-1149C9776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7" name="Oval 259">
              <a:extLst>
                <a:ext uri="{FF2B5EF4-FFF2-40B4-BE49-F238E27FC236}">
                  <a16:creationId xmlns:a16="http://schemas.microsoft.com/office/drawing/2014/main" id="{86915E76-FF50-4528-8D00-252E9C6A3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39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8" name="Oval 260">
              <a:extLst>
                <a:ext uri="{FF2B5EF4-FFF2-40B4-BE49-F238E27FC236}">
                  <a16:creationId xmlns:a16="http://schemas.microsoft.com/office/drawing/2014/main" id="{EA073FD6-9127-4F89-993B-DD9633238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8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19" name="Oval 261">
              <a:extLst>
                <a:ext uri="{FF2B5EF4-FFF2-40B4-BE49-F238E27FC236}">
                  <a16:creationId xmlns:a16="http://schemas.microsoft.com/office/drawing/2014/main" id="{39D075EA-5349-4E5D-8EA6-A8F57A80E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40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0" name="Oval 262">
              <a:extLst>
                <a:ext uri="{FF2B5EF4-FFF2-40B4-BE49-F238E27FC236}">
                  <a16:creationId xmlns:a16="http://schemas.microsoft.com/office/drawing/2014/main" id="{7E099B93-2DF0-46C1-B0E4-0CAA5677A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42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1" name="Oval 263">
              <a:extLst>
                <a:ext uri="{FF2B5EF4-FFF2-40B4-BE49-F238E27FC236}">
                  <a16:creationId xmlns:a16="http://schemas.microsoft.com/office/drawing/2014/main" id="{FEC200BF-1B84-49CC-94D1-9E9B11714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2" name="Oval 264">
              <a:extLst>
                <a:ext uri="{FF2B5EF4-FFF2-40B4-BE49-F238E27FC236}">
                  <a16:creationId xmlns:a16="http://schemas.microsoft.com/office/drawing/2014/main" id="{22CD5069-8631-4A2F-A5B4-A0F66E483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3" name="Oval 265">
              <a:extLst>
                <a:ext uri="{FF2B5EF4-FFF2-40B4-BE49-F238E27FC236}">
                  <a16:creationId xmlns:a16="http://schemas.microsoft.com/office/drawing/2014/main" id="{4F59E18C-AA98-493A-9AFD-28C67A730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3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4" name="Oval 266">
              <a:extLst>
                <a:ext uri="{FF2B5EF4-FFF2-40B4-BE49-F238E27FC236}">
                  <a16:creationId xmlns:a16="http://schemas.microsoft.com/office/drawing/2014/main" id="{24848A8B-94DD-4062-8FB6-502B83887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5" name="Oval 267">
              <a:extLst>
                <a:ext uri="{FF2B5EF4-FFF2-40B4-BE49-F238E27FC236}">
                  <a16:creationId xmlns:a16="http://schemas.microsoft.com/office/drawing/2014/main" id="{9CD89FE7-6D81-48CB-8045-F79BF700B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" y="38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6" name="Oval 268">
              <a:extLst>
                <a:ext uri="{FF2B5EF4-FFF2-40B4-BE49-F238E27FC236}">
                  <a16:creationId xmlns:a16="http://schemas.microsoft.com/office/drawing/2014/main" id="{55AD95AC-6874-4E84-976D-25CFD3BD8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3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7" name="Oval 269">
              <a:extLst>
                <a:ext uri="{FF2B5EF4-FFF2-40B4-BE49-F238E27FC236}">
                  <a16:creationId xmlns:a16="http://schemas.microsoft.com/office/drawing/2014/main" id="{73AED25D-26C3-46E3-B9A5-39023B71D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306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8" name="Oval 270">
              <a:extLst>
                <a:ext uri="{FF2B5EF4-FFF2-40B4-BE49-F238E27FC236}">
                  <a16:creationId xmlns:a16="http://schemas.microsoft.com/office/drawing/2014/main" id="{AFE42E8E-C811-4F98-A906-99C5F385E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8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29" name="Oval 271">
              <a:extLst>
                <a:ext uri="{FF2B5EF4-FFF2-40B4-BE49-F238E27FC236}">
                  <a16:creationId xmlns:a16="http://schemas.microsoft.com/office/drawing/2014/main" id="{0E7A097C-8BB3-42BE-9ED3-706763F3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2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0" name="Oval 272">
              <a:extLst>
                <a:ext uri="{FF2B5EF4-FFF2-40B4-BE49-F238E27FC236}">
                  <a16:creationId xmlns:a16="http://schemas.microsoft.com/office/drawing/2014/main" id="{CC17083E-C366-447B-9927-20DDE4D1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2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1" name="Oval 273">
              <a:extLst>
                <a:ext uri="{FF2B5EF4-FFF2-40B4-BE49-F238E27FC236}">
                  <a16:creationId xmlns:a16="http://schemas.microsoft.com/office/drawing/2014/main" id="{563C6139-DD60-4D12-A137-228E0425A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8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2" name="Oval 274">
              <a:extLst>
                <a:ext uri="{FF2B5EF4-FFF2-40B4-BE49-F238E27FC236}">
                  <a16:creationId xmlns:a16="http://schemas.microsoft.com/office/drawing/2014/main" id="{2F2273CD-F20F-4392-A87D-9113B4F0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" y="2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3" name="Oval 275">
              <a:extLst>
                <a:ext uri="{FF2B5EF4-FFF2-40B4-BE49-F238E27FC236}">
                  <a16:creationId xmlns:a16="http://schemas.microsoft.com/office/drawing/2014/main" id="{415FB063-FD07-4E74-9A45-B38538147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" y="27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4" name="Oval 276">
              <a:extLst>
                <a:ext uri="{FF2B5EF4-FFF2-40B4-BE49-F238E27FC236}">
                  <a16:creationId xmlns:a16="http://schemas.microsoft.com/office/drawing/2014/main" id="{5070FDD8-154A-4058-A070-2C49D91CF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266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5" name="Oval 277">
              <a:extLst>
                <a:ext uri="{FF2B5EF4-FFF2-40B4-BE49-F238E27FC236}">
                  <a16:creationId xmlns:a16="http://schemas.microsoft.com/office/drawing/2014/main" id="{EE4D81F2-1D64-4217-8687-0C6965278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266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6" name="Oval 278">
              <a:extLst>
                <a:ext uri="{FF2B5EF4-FFF2-40B4-BE49-F238E27FC236}">
                  <a16:creationId xmlns:a16="http://schemas.microsoft.com/office/drawing/2014/main" id="{6559E50A-E588-4F15-A51D-922DB6C76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302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7" name="Oval 279">
              <a:extLst>
                <a:ext uri="{FF2B5EF4-FFF2-40B4-BE49-F238E27FC236}">
                  <a16:creationId xmlns:a16="http://schemas.microsoft.com/office/drawing/2014/main" id="{F09D26D9-DF28-48A9-A10A-F1EAED954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" y="338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8" name="Oval 280">
              <a:extLst>
                <a:ext uri="{FF2B5EF4-FFF2-40B4-BE49-F238E27FC236}">
                  <a16:creationId xmlns:a16="http://schemas.microsoft.com/office/drawing/2014/main" id="{EA82EF0A-D5EC-4A73-8032-8E7DF0641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" y="374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39" name="Oval 281">
              <a:extLst>
                <a:ext uri="{FF2B5EF4-FFF2-40B4-BE49-F238E27FC236}">
                  <a16:creationId xmlns:a16="http://schemas.microsoft.com/office/drawing/2014/main" id="{C1CF8563-64A1-4F1D-AC91-4472C6C7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35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0" name="Oval 282">
              <a:extLst>
                <a:ext uri="{FF2B5EF4-FFF2-40B4-BE49-F238E27FC236}">
                  <a16:creationId xmlns:a16="http://schemas.microsoft.com/office/drawing/2014/main" id="{F50397AD-7887-4E3F-ADA3-822768263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" y="338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1" name="Oval 283">
              <a:extLst>
                <a:ext uri="{FF2B5EF4-FFF2-40B4-BE49-F238E27FC236}">
                  <a16:creationId xmlns:a16="http://schemas.microsoft.com/office/drawing/2014/main" id="{BF8CE47F-43D1-408A-A755-314D11EB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2" name="Oval 284">
              <a:extLst>
                <a:ext uri="{FF2B5EF4-FFF2-40B4-BE49-F238E27FC236}">
                  <a16:creationId xmlns:a16="http://schemas.microsoft.com/office/drawing/2014/main" id="{F638947B-4AA3-45C1-BD2A-F701ED92F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36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3" name="Oval 285">
              <a:extLst>
                <a:ext uri="{FF2B5EF4-FFF2-40B4-BE49-F238E27FC236}">
                  <a16:creationId xmlns:a16="http://schemas.microsoft.com/office/drawing/2014/main" id="{259665F0-6F58-47EE-A6C6-C89C346B7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" y="35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4" name="Oval 286">
              <a:extLst>
                <a:ext uri="{FF2B5EF4-FFF2-40B4-BE49-F238E27FC236}">
                  <a16:creationId xmlns:a16="http://schemas.microsoft.com/office/drawing/2014/main" id="{B9C75F2E-EEBC-49DE-94C2-A7ADADBF6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" y="324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5" name="Oval 287">
              <a:extLst>
                <a:ext uri="{FF2B5EF4-FFF2-40B4-BE49-F238E27FC236}">
                  <a16:creationId xmlns:a16="http://schemas.microsoft.com/office/drawing/2014/main" id="{194A3A7B-A0DB-4DD6-926A-50E56BE6C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" y="297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6" name="Oval 288">
              <a:extLst>
                <a:ext uri="{FF2B5EF4-FFF2-40B4-BE49-F238E27FC236}">
                  <a16:creationId xmlns:a16="http://schemas.microsoft.com/office/drawing/2014/main" id="{1F02D22F-0BA2-49A6-8DD2-4FDE3D7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293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7" name="Oval 289">
              <a:extLst>
                <a:ext uri="{FF2B5EF4-FFF2-40B4-BE49-F238E27FC236}">
                  <a16:creationId xmlns:a16="http://schemas.microsoft.com/office/drawing/2014/main" id="{AC8420B6-CAB0-41C2-A4A6-AEEDDE2A0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8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8" name="Oval 290">
              <a:extLst>
                <a:ext uri="{FF2B5EF4-FFF2-40B4-BE49-F238E27FC236}">
                  <a16:creationId xmlns:a16="http://schemas.microsoft.com/office/drawing/2014/main" id="{48BC55D0-42D5-4F55-A156-5C8447126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49" name="Oval 291">
              <a:extLst>
                <a:ext uri="{FF2B5EF4-FFF2-40B4-BE49-F238E27FC236}">
                  <a16:creationId xmlns:a16="http://schemas.microsoft.com/office/drawing/2014/main" id="{71FDF091-E403-4012-96DD-28404B9D7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0" name="Oval 292">
              <a:extLst>
                <a:ext uri="{FF2B5EF4-FFF2-40B4-BE49-F238E27FC236}">
                  <a16:creationId xmlns:a16="http://schemas.microsoft.com/office/drawing/2014/main" id="{8588E777-C415-47BF-A7E8-53FF4C85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1" name="Oval 293">
              <a:extLst>
                <a:ext uri="{FF2B5EF4-FFF2-40B4-BE49-F238E27FC236}">
                  <a16:creationId xmlns:a16="http://schemas.microsoft.com/office/drawing/2014/main" id="{B9BA3329-2E0D-40A5-BD0D-4483657F1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2" name="Oval 294">
              <a:extLst>
                <a:ext uri="{FF2B5EF4-FFF2-40B4-BE49-F238E27FC236}">
                  <a16:creationId xmlns:a16="http://schemas.microsoft.com/office/drawing/2014/main" id="{7536CE16-E27E-441D-887D-FFBEE5881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297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3" name="Oval 295">
              <a:extLst>
                <a:ext uri="{FF2B5EF4-FFF2-40B4-BE49-F238E27FC236}">
                  <a16:creationId xmlns:a16="http://schemas.microsoft.com/office/drawing/2014/main" id="{62E58C67-9B8E-4483-BF59-799685634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" y="36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4" name="Oval 296">
              <a:extLst>
                <a:ext uri="{FF2B5EF4-FFF2-40B4-BE49-F238E27FC236}">
                  <a16:creationId xmlns:a16="http://schemas.microsoft.com/office/drawing/2014/main" id="{F2D29849-5DBB-4A86-A65A-A3710E661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3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5" name="Oval 297">
              <a:extLst>
                <a:ext uri="{FF2B5EF4-FFF2-40B4-BE49-F238E27FC236}">
                  <a16:creationId xmlns:a16="http://schemas.microsoft.com/office/drawing/2014/main" id="{F7FBD99E-C993-4F5E-8E89-CDE773A59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6" name="Oval 298">
              <a:extLst>
                <a:ext uri="{FF2B5EF4-FFF2-40B4-BE49-F238E27FC236}">
                  <a16:creationId xmlns:a16="http://schemas.microsoft.com/office/drawing/2014/main" id="{B10049AD-9144-4898-A754-D68ACF124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" y="392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7" name="Oval 299">
              <a:extLst>
                <a:ext uri="{FF2B5EF4-FFF2-40B4-BE49-F238E27FC236}">
                  <a16:creationId xmlns:a16="http://schemas.microsoft.com/office/drawing/2014/main" id="{F298821A-F94C-4F81-BB77-249FEA4BF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3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8" name="Oval 300">
              <a:extLst>
                <a:ext uri="{FF2B5EF4-FFF2-40B4-BE49-F238E27FC236}">
                  <a16:creationId xmlns:a16="http://schemas.microsoft.com/office/drawing/2014/main" id="{7D4C4019-D1C3-4074-B729-59026A37A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393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59" name="Oval 301">
              <a:extLst>
                <a:ext uri="{FF2B5EF4-FFF2-40B4-BE49-F238E27FC236}">
                  <a16:creationId xmlns:a16="http://schemas.microsoft.com/office/drawing/2014/main" id="{2CFA2B09-50DB-400F-81FC-2CA3956AD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3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0" name="Oval 302">
              <a:extLst>
                <a:ext uri="{FF2B5EF4-FFF2-40B4-BE49-F238E27FC236}">
                  <a16:creationId xmlns:a16="http://schemas.microsoft.com/office/drawing/2014/main" id="{34A31FDE-8B78-4525-97F2-3CCB133B7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1" name="Oval 303">
              <a:extLst>
                <a:ext uri="{FF2B5EF4-FFF2-40B4-BE49-F238E27FC236}">
                  <a16:creationId xmlns:a16="http://schemas.microsoft.com/office/drawing/2014/main" id="{42458426-ED9D-4CFB-9330-7CB356781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41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2" name="Oval 304">
              <a:extLst>
                <a:ext uri="{FF2B5EF4-FFF2-40B4-BE49-F238E27FC236}">
                  <a16:creationId xmlns:a16="http://schemas.microsoft.com/office/drawing/2014/main" id="{D67B872C-4B60-4F93-9643-483EC5053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41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3" name="Oval 305">
              <a:extLst>
                <a:ext uri="{FF2B5EF4-FFF2-40B4-BE49-F238E27FC236}">
                  <a16:creationId xmlns:a16="http://schemas.microsoft.com/office/drawing/2014/main" id="{45662888-711A-41E7-BBBC-C6A0ACFD8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4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4" name="Oval 306">
              <a:extLst>
                <a:ext uri="{FF2B5EF4-FFF2-40B4-BE49-F238E27FC236}">
                  <a16:creationId xmlns:a16="http://schemas.microsoft.com/office/drawing/2014/main" id="{E5A4F0E5-D55B-481B-848C-A14A70B1A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" y="41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5" name="Oval 307">
              <a:extLst>
                <a:ext uri="{FF2B5EF4-FFF2-40B4-BE49-F238E27FC236}">
                  <a16:creationId xmlns:a16="http://schemas.microsoft.com/office/drawing/2014/main" id="{50FBDB16-BA5E-4A0B-9CC2-91E9218BD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41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6" name="Oval 308">
              <a:extLst>
                <a:ext uri="{FF2B5EF4-FFF2-40B4-BE49-F238E27FC236}">
                  <a16:creationId xmlns:a16="http://schemas.microsoft.com/office/drawing/2014/main" id="{E16308DB-94B0-4203-BC8C-6E87C874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975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7" name="Oval 309">
              <a:extLst>
                <a:ext uri="{FF2B5EF4-FFF2-40B4-BE49-F238E27FC236}">
                  <a16:creationId xmlns:a16="http://schemas.microsoft.com/office/drawing/2014/main" id="{C3DB571A-276E-4D4F-88F6-AA16C9D9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8" name="Oval 310">
              <a:extLst>
                <a:ext uri="{FF2B5EF4-FFF2-40B4-BE49-F238E27FC236}">
                  <a16:creationId xmlns:a16="http://schemas.microsoft.com/office/drawing/2014/main" id="{3876C48F-1963-400D-8E94-41F1C19DA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40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69" name="Oval 311">
              <a:extLst>
                <a:ext uri="{FF2B5EF4-FFF2-40B4-BE49-F238E27FC236}">
                  <a16:creationId xmlns:a16="http://schemas.microsoft.com/office/drawing/2014/main" id="{6BB2E89B-61A4-42A3-A6FA-7CE064BF1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0" name="Oval 312">
              <a:extLst>
                <a:ext uri="{FF2B5EF4-FFF2-40B4-BE49-F238E27FC236}">
                  <a16:creationId xmlns:a16="http://schemas.microsoft.com/office/drawing/2014/main" id="{F002072F-6F6B-4F17-B203-FD5ECB7E0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3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1" name="Oval 313">
              <a:extLst>
                <a:ext uri="{FF2B5EF4-FFF2-40B4-BE49-F238E27FC236}">
                  <a16:creationId xmlns:a16="http://schemas.microsoft.com/office/drawing/2014/main" id="{84C7A8A3-B8D5-47EA-ACD5-878431E5F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2" name="Oval 314">
              <a:extLst>
                <a:ext uri="{FF2B5EF4-FFF2-40B4-BE49-F238E27FC236}">
                  <a16:creationId xmlns:a16="http://schemas.microsoft.com/office/drawing/2014/main" id="{3560B1B9-E62C-4F63-870F-167AA98F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35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3" name="Oval 315">
              <a:extLst>
                <a:ext uri="{FF2B5EF4-FFF2-40B4-BE49-F238E27FC236}">
                  <a16:creationId xmlns:a16="http://schemas.microsoft.com/office/drawing/2014/main" id="{36DFF568-71D9-4A1C-8798-4D7826047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52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4" name="Oval 316">
              <a:extLst>
                <a:ext uri="{FF2B5EF4-FFF2-40B4-BE49-F238E27FC236}">
                  <a16:creationId xmlns:a16="http://schemas.microsoft.com/office/drawing/2014/main" id="{7C1ECB4C-477E-4CCD-8294-C2D9E400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311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5" name="Oval 317">
              <a:extLst>
                <a:ext uri="{FF2B5EF4-FFF2-40B4-BE49-F238E27FC236}">
                  <a16:creationId xmlns:a16="http://schemas.microsoft.com/office/drawing/2014/main" id="{109F3037-D958-4578-A12D-93A1C3D85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886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6" name="Oval 318">
              <a:extLst>
                <a:ext uri="{FF2B5EF4-FFF2-40B4-BE49-F238E27FC236}">
                  <a16:creationId xmlns:a16="http://schemas.microsoft.com/office/drawing/2014/main" id="{212C9202-708F-47F7-995D-67452B92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2659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7" name="Oval 319">
              <a:extLst>
                <a:ext uri="{FF2B5EF4-FFF2-40B4-BE49-F238E27FC236}">
                  <a16:creationId xmlns:a16="http://schemas.microsoft.com/office/drawing/2014/main" id="{9B58C580-4062-4706-89BD-65F940ED8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8" name="Oval 320">
              <a:extLst>
                <a:ext uri="{FF2B5EF4-FFF2-40B4-BE49-F238E27FC236}">
                  <a16:creationId xmlns:a16="http://schemas.microsoft.com/office/drawing/2014/main" id="{4A278BB1-8512-4A0D-ADF4-0C211909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614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79" name="Oval 321">
              <a:extLst>
                <a:ext uri="{FF2B5EF4-FFF2-40B4-BE49-F238E27FC236}">
                  <a16:creationId xmlns:a16="http://schemas.microsoft.com/office/drawing/2014/main" id="{FC603FC9-2642-4141-8E53-E3650522E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41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0" name="Oval 322">
              <a:extLst>
                <a:ext uri="{FF2B5EF4-FFF2-40B4-BE49-F238E27FC236}">
                  <a16:creationId xmlns:a16="http://schemas.microsoft.com/office/drawing/2014/main" id="{EA3ED8A3-ABCE-4813-99BF-6E46F2D20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1" name="Oval 323">
              <a:extLst>
                <a:ext uri="{FF2B5EF4-FFF2-40B4-BE49-F238E27FC236}">
                  <a16:creationId xmlns:a16="http://schemas.microsoft.com/office/drawing/2014/main" id="{4B2532ED-0780-4D22-9571-AB22885AB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40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2" name="Oval 324">
              <a:extLst>
                <a:ext uri="{FF2B5EF4-FFF2-40B4-BE49-F238E27FC236}">
                  <a16:creationId xmlns:a16="http://schemas.microsoft.com/office/drawing/2014/main" id="{7C49F6D2-0CA7-4D7F-B2B4-250FA94F8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3" name="Oval 325">
              <a:extLst>
                <a:ext uri="{FF2B5EF4-FFF2-40B4-BE49-F238E27FC236}">
                  <a16:creationId xmlns:a16="http://schemas.microsoft.com/office/drawing/2014/main" id="{2703290F-832A-4AA3-AE8A-E61D18FE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4" name="Oval 326">
              <a:extLst>
                <a:ext uri="{FF2B5EF4-FFF2-40B4-BE49-F238E27FC236}">
                  <a16:creationId xmlns:a16="http://schemas.microsoft.com/office/drawing/2014/main" id="{968DE49E-26BA-4935-A024-21B716D10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4202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5" name="Oval 327">
              <a:extLst>
                <a:ext uri="{FF2B5EF4-FFF2-40B4-BE49-F238E27FC236}">
                  <a16:creationId xmlns:a16="http://schemas.microsoft.com/office/drawing/2014/main" id="{83861554-DC48-4981-B22C-B6BC6731C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6" name="Oval 328">
              <a:extLst>
                <a:ext uri="{FF2B5EF4-FFF2-40B4-BE49-F238E27FC236}">
                  <a16:creationId xmlns:a16="http://schemas.microsoft.com/office/drawing/2014/main" id="{C085C331-DCE8-43B5-AB8E-0D45F512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7" name="Oval 329">
              <a:extLst>
                <a:ext uri="{FF2B5EF4-FFF2-40B4-BE49-F238E27FC236}">
                  <a16:creationId xmlns:a16="http://schemas.microsoft.com/office/drawing/2014/main" id="{45690D63-1E23-4F0F-B917-7063DF4CD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977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8" name="Oval 330">
              <a:extLst>
                <a:ext uri="{FF2B5EF4-FFF2-40B4-BE49-F238E27FC236}">
                  <a16:creationId xmlns:a16="http://schemas.microsoft.com/office/drawing/2014/main" id="{568073B0-DB24-47B4-B365-96D46DF41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311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89" name="Oval 331">
              <a:extLst>
                <a:ext uri="{FF2B5EF4-FFF2-40B4-BE49-F238E27FC236}">
                  <a16:creationId xmlns:a16="http://schemas.microsoft.com/office/drawing/2014/main" id="{CB4301A0-E883-4711-9DA5-12EEDF26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33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0" name="Oval 332">
              <a:extLst>
                <a:ext uri="{FF2B5EF4-FFF2-40B4-BE49-F238E27FC236}">
                  <a16:creationId xmlns:a16="http://schemas.microsoft.com/office/drawing/2014/main" id="{274E5BAA-8B3A-45C1-8B2F-1D0504EC8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40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1" name="Oval 333">
              <a:extLst>
                <a:ext uri="{FF2B5EF4-FFF2-40B4-BE49-F238E27FC236}">
                  <a16:creationId xmlns:a16="http://schemas.microsoft.com/office/drawing/2014/main" id="{CF09D759-2073-4A32-A4EA-2C4A3D899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2" name="Oval 334">
              <a:extLst>
                <a:ext uri="{FF2B5EF4-FFF2-40B4-BE49-F238E27FC236}">
                  <a16:creationId xmlns:a16="http://schemas.microsoft.com/office/drawing/2014/main" id="{ABF415C6-5FA6-42F0-A1AD-3CDAB8AC6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2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3" name="Oval 335">
              <a:extLst>
                <a:ext uri="{FF2B5EF4-FFF2-40B4-BE49-F238E27FC236}">
                  <a16:creationId xmlns:a16="http://schemas.microsoft.com/office/drawing/2014/main" id="{26BF1618-6C23-4860-B240-6E3B166E9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4" name="Oval 336">
              <a:extLst>
                <a:ext uri="{FF2B5EF4-FFF2-40B4-BE49-F238E27FC236}">
                  <a16:creationId xmlns:a16="http://schemas.microsoft.com/office/drawing/2014/main" id="{9B7AE65F-2BFA-4287-BEF4-59F52B2CC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5" name="Oval 337">
              <a:extLst>
                <a:ext uri="{FF2B5EF4-FFF2-40B4-BE49-F238E27FC236}">
                  <a16:creationId xmlns:a16="http://schemas.microsoft.com/office/drawing/2014/main" id="{33145FA3-92F6-4479-A663-E0BBDC04C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8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6" name="Oval 338">
              <a:extLst>
                <a:ext uri="{FF2B5EF4-FFF2-40B4-BE49-F238E27FC236}">
                  <a16:creationId xmlns:a16="http://schemas.microsoft.com/office/drawing/2014/main" id="{D00D67E1-0E30-429D-86EB-0D4DA6646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1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7" name="Oval 339">
              <a:extLst>
                <a:ext uri="{FF2B5EF4-FFF2-40B4-BE49-F238E27FC236}">
                  <a16:creationId xmlns:a16="http://schemas.microsoft.com/office/drawing/2014/main" id="{09C6A3DF-2DF5-444B-A287-751601507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16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8" name="Oval 340">
              <a:extLst>
                <a:ext uri="{FF2B5EF4-FFF2-40B4-BE49-F238E27FC236}">
                  <a16:creationId xmlns:a16="http://schemas.microsoft.com/office/drawing/2014/main" id="{927E39F3-4A60-4C4C-8944-54B48FBA4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1572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799" name="Oval 341">
              <a:extLst>
                <a:ext uri="{FF2B5EF4-FFF2-40B4-BE49-F238E27FC236}">
                  <a16:creationId xmlns:a16="http://schemas.microsoft.com/office/drawing/2014/main" id="{7D0262E5-4C77-4AA3-B5EB-8846D32DA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16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0" name="Oval 342">
              <a:extLst>
                <a:ext uri="{FF2B5EF4-FFF2-40B4-BE49-F238E27FC236}">
                  <a16:creationId xmlns:a16="http://schemas.microsoft.com/office/drawing/2014/main" id="{D82C986B-6EF7-4D04-BE02-39D151FBA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1" name="Oval 343">
              <a:extLst>
                <a:ext uri="{FF2B5EF4-FFF2-40B4-BE49-F238E27FC236}">
                  <a16:creationId xmlns:a16="http://schemas.microsoft.com/office/drawing/2014/main" id="{CB6ED668-0C87-4A18-9A89-15AAA0C17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19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2" name="Oval 344">
              <a:extLst>
                <a:ext uri="{FF2B5EF4-FFF2-40B4-BE49-F238E27FC236}">
                  <a16:creationId xmlns:a16="http://schemas.microsoft.com/office/drawing/2014/main" id="{290169D0-F242-4790-87D4-34346937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3" name="Oval 345">
              <a:extLst>
                <a:ext uri="{FF2B5EF4-FFF2-40B4-BE49-F238E27FC236}">
                  <a16:creationId xmlns:a16="http://schemas.microsoft.com/office/drawing/2014/main" id="{BF36E3DA-DA41-4A8F-8920-2D2878D64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22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4" name="Oval 346">
              <a:extLst>
                <a:ext uri="{FF2B5EF4-FFF2-40B4-BE49-F238E27FC236}">
                  <a16:creationId xmlns:a16="http://schemas.microsoft.com/office/drawing/2014/main" id="{38023B6A-7428-4076-A803-5ECA88BBA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1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5" name="Oval 347">
              <a:extLst>
                <a:ext uri="{FF2B5EF4-FFF2-40B4-BE49-F238E27FC236}">
                  <a16:creationId xmlns:a16="http://schemas.microsoft.com/office/drawing/2014/main" id="{B48A439A-1F00-480F-8297-B8757A470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6" name="Oval 348">
              <a:extLst>
                <a:ext uri="{FF2B5EF4-FFF2-40B4-BE49-F238E27FC236}">
                  <a16:creationId xmlns:a16="http://schemas.microsoft.com/office/drawing/2014/main" id="{24EB0DDC-5C87-4C01-A72D-97F862D8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8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7" name="Oval 349">
              <a:extLst>
                <a:ext uri="{FF2B5EF4-FFF2-40B4-BE49-F238E27FC236}">
                  <a16:creationId xmlns:a16="http://schemas.microsoft.com/office/drawing/2014/main" id="{669955AF-AD0B-41C8-AAFD-4518DFF9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175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8" name="Oval 350">
              <a:extLst>
                <a:ext uri="{FF2B5EF4-FFF2-40B4-BE49-F238E27FC236}">
                  <a16:creationId xmlns:a16="http://schemas.microsoft.com/office/drawing/2014/main" id="{E825D65C-F512-430C-8533-138B85C1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16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09" name="Oval 351">
              <a:extLst>
                <a:ext uri="{FF2B5EF4-FFF2-40B4-BE49-F238E27FC236}">
                  <a16:creationId xmlns:a16="http://schemas.microsoft.com/office/drawing/2014/main" id="{812BED57-509A-4C51-B3EB-55C18417E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0" name="Oval 352">
              <a:extLst>
                <a:ext uri="{FF2B5EF4-FFF2-40B4-BE49-F238E27FC236}">
                  <a16:creationId xmlns:a16="http://schemas.microsoft.com/office/drawing/2014/main" id="{D271593F-A76E-448F-BEBA-AC9047993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2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1" name="Oval 353">
              <a:extLst>
                <a:ext uri="{FF2B5EF4-FFF2-40B4-BE49-F238E27FC236}">
                  <a16:creationId xmlns:a16="http://schemas.microsoft.com/office/drawing/2014/main" id="{BA466893-90D4-4716-8B6F-F70D10FC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18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2" name="Oval 354">
              <a:extLst>
                <a:ext uri="{FF2B5EF4-FFF2-40B4-BE49-F238E27FC236}">
                  <a16:creationId xmlns:a16="http://schemas.microsoft.com/office/drawing/2014/main" id="{F6D201FA-08B4-4A38-8D42-CB8A3CBFA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19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3" name="Oval 355">
              <a:extLst>
                <a:ext uri="{FF2B5EF4-FFF2-40B4-BE49-F238E27FC236}">
                  <a16:creationId xmlns:a16="http://schemas.microsoft.com/office/drawing/2014/main" id="{CFAC2DEB-621C-435E-AD2B-4B186E57E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" y="21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4" name="Oval 356">
              <a:extLst>
                <a:ext uri="{FF2B5EF4-FFF2-40B4-BE49-F238E27FC236}">
                  <a16:creationId xmlns:a16="http://schemas.microsoft.com/office/drawing/2014/main" id="{3A5A877F-9055-43AC-99CA-D09D5F13C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2070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5" name="Oval 357">
              <a:extLst>
                <a:ext uri="{FF2B5EF4-FFF2-40B4-BE49-F238E27FC236}">
                  <a16:creationId xmlns:a16="http://schemas.microsoft.com/office/drawing/2014/main" id="{675F347C-DD71-42B6-89D5-59298E10D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1707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6" name="Oval 358">
              <a:extLst>
                <a:ext uri="{FF2B5EF4-FFF2-40B4-BE49-F238E27FC236}">
                  <a16:creationId xmlns:a16="http://schemas.microsoft.com/office/drawing/2014/main" id="{B6B7BEAD-5B04-431B-9E7B-7E0591986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16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7" name="Oval 359">
              <a:extLst>
                <a:ext uri="{FF2B5EF4-FFF2-40B4-BE49-F238E27FC236}">
                  <a16:creationId xmlns:a16="http://schemas.microsoft.com/office/drawing/2014/main" id="{9A58FBDF-66AE-4C79-AAEE-94DE12A1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5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8" name="Oval 360">
              <a:extLst>
                <a:ext uri="{FF2B5EF4-FFF2-40B4-BE49-F238E27FC236}">
                  <a16:creationId xmlns:a16="http://schemas.microsoft.com/office/drawing/2014/main" id="{9C69C174-89D0-4941-819C-67679AF47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14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19" name="Oval 361">
              <a:extLst>
                <a:ext uri="{FF2B5EF4-FFF2-40B4-BE49-F238E27FC236}">
                  <a16:creationId xmlns:a16="http://schemas.microsoft.com/office/drawing/2014/main" id="{B6BB1C69-F547-4BF3-91BD-A8F785C9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1612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0" name="Oval 362">
              <a:extLst>
                <a:ext uri="{FF2B5EF4-FFF2-40B4-BE49-F238E27FC236}">
                  <a16:creationId xmlns:a16="http://schemas.microsoft.com/office/drawing/2014/main" id="{BC39B840-F916-4DBF-8F6E-EE238DCA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74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1" name="Oval 363">
              <a:extLst>
                <a:ext uri="{FF2B5EF4-FFF2-40B4-BE49-F238E27FC236}">
                  <a16:creationId xmlns:a16="http://schemas.microsoft.com/office/drawing/2014/main" id="{736E8C50-FC82-4377-A88F-773DD3171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170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2" name="Oval 364">
              <a:extLst>
                <a:ext uri="{FF2B5EF4-FFF2-40B4-BE49-F238E27FC236}">
                  <a16:creationId xmlns:a16="http://schemas.microsoft.com/office/drawing/2014/main" id="{05C6FAC1-51E2-418D-A277-582CF9999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1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3" name="Oval 365">
              <a:extLst>
                <a:ext uri="{FF2B5EF4-FFF2-40B4-BE49-F238E27FC236}">
                  <a16:creationId xmlns:a16="http://schemas.microsoft.com/office/drawing/2014/main" id="{19A605B6-9C64-46EC-AAD5-F923317F6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2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4" name="Oval 366">
              <a:extLst>
                <a:ext uri="{FF2B5EF4-FFF2-40B4-BE49-F238E27FC236}">
                  <a16:creationId xmlns:a16="http://schemas.microsoft.com/office/drawing/2014/main" id="{ABCDA6C4-9B0C-4AC7-9129-D33942B7E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14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5" name="Oval 367">
              <a:extLst>
                <a:ext uri="{FF2B5EF4-FFF2-40B4-BE49-F238E27FC236}">
                  <a16:creationId xmlns:a16="http://schemas.microsoft.com/office/drawing/2014/main" id="{514258F6-610C-461B-BE1C-1846DC6E6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157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6" name="Oval 368">
              <a:extLst>
                <a:ext uri="{FF2B5EF4-FFF2-40B4-BE49-F238E27FC236}">
                  <a16:creationId xmlns:a16="http://schemas.microsoft.com/office/drawing/2014/main" id="{79950A8A-1221-4106-A6CE-C997DF65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15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7" name="Oval 369">
              <a:extLst>
                <a:ext uri="{FF2B5EF4-FFF2-40B4-BE49-F238E27FC236}">
                  <a16:creationId xmlns:a16="http://schemas.microsoft.com/office/drawing/2014/main" id="{FC66A5A5-4FDE-4829-8E03-61EF8D856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2160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8" name="Oval 370">
              <a:extLst>
                <a:ext uri="{FF2B5EF4-FFF2-40B4-BE49-F238E27FC236}">
                  <a16:creationId xmlns:a16="http://schemas.microsoft.com/office/drawing/2014/main" id="{2EB46048-48BC-4E59-A933-006152C0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20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29" name="Oval 371">
              <a:extLst>
                <a:ext uri="{FF2B5EF4-FFF2-40B4-BE49-F238E27FC236}">
                  <a16:creationId xmlns:a16="http://schemas.microsoft.com/office/drawing/2014/main" id="{32379435-3C93-4451-9CDD-F859D3B7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1979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0" name="Oval 372">
              <a:extLst>
                <a:ext uri="{FF2B5EF4-FFF2-40B4-BE49-F238E27FC236}">
                  <a16:creationId xmlns:a16="http://schemas.microsoft.com/office/drawing/2014/main" id="{71DFCD92-9B22-4AF6-BCBB-2D704FEC3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8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1" name="Oval 373">
              <a:extLst>
                <a:ext uri="{FF2B5EF4-FFF2-40B4-BE49-F238E27FC236}">
                  <a16:creationId xmlns:a16="http://schemas.microsoft.com/office/drawing/2014/main" id="{44764047-A4B0-48E7-B938-0869F42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478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2" name="Oval 374">
              <a:extLst>
                <a:ext uri="{FF2B5EF4-FFF2-40B4-BE49-F238E27FC236}">
                  <a16:creationId xmlns:a16="http://schemas.microsoft.com/office/drawing/2014/main" id="{753A5B9C-46A1-4179-9890-9285A1A34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161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3" name="Oval 375">
              <a:extLst>
                <a:ext uri="{FF2B5EF4-FFF2-40B4-BE49-F238E27FC236}">
                  <a16:creationId xmlns:a16="http://schemas.microsoft.com/office/drawing/2014/main" id="{B6B590AC-DC6D-4773-8883-3EFDF1938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4" name="Oval 376">
              <a:extLst>
                <a:ext uri="{FF2B5EF4-FFF2-40B4-BE49-F238E27FC236}">
                  <a16:creationId xmlns:a16="http://schemas.microsoft.com/office/drawing/2014/main" id="{2FCF5533-5E1C-41CF-B7E5-02A03C074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979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5" name="Oval 377">
              <a:extLst>
                <a:ext uri="{FF2B5EF4-FFF2-40B4-BE49-F238E27FC236}">
                  <a16:creationId xmlns:a16="http://schemas.microsoft.com/office/drawing/2014/main" id="{9949FC92-D04D-4F4F-BB98-05685A465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6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6" name="Oval 378">
              <a:extLst>
                <a:ext uri="{FF2B5EF4-FFF2-40B4-BE49-F238E27FC236}">
                  <a16:creationId xmlns:a16="http://schemas.microsoft.com/office/drawing/2014/main" id="{CACD1C1D-BBDE-496C-B597-1D202795E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18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7" name="Oval 379">
              <a:extLst>
                <a:ext uri="{FF2B5EF4-FFF2-40B4-BE49-F238E27FC236}">
                  <a16:creationId xmlns:a16="http://schemas.microsoft.com/office/drawing/2014/main" id="{886FD24D-0904-49FD-8219-59467001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8" name="Oval 380">
              <a:extLst>
                <a:ext uri="{FF2B5EF4-FFF2-40B4-BE49-F238E27FC236}">
                  <a16:creationId xmlns:a16="http://schemas.microsoft.com/office/drawing/2014/main" id="{C6E4C000-EA3B-4C12-AD6B-081939457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0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39" name="Oval 381">
              <a:extLst>
                <a:ext uri="{FF2B5EF4-FFF2-40B4-BE49-F238E27FC236}">
                  <a16:creationId xmlns:a16="http://schemas.microsoft.com/office/drawing/2014/main" id="{5AF2522E-0C0A-466E-A585-83876DDEA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" y="15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0" name="Oval 382">
              <a:extLst>
                <a:ext uri="{FF2B5EF4-FFF2-40B4-BE49-F238E27FC236}">
                  <a16:creationId xmlns:a16="http://schemas.microsoft.com/office/drawing/2014/main" id="{A87BC61A-0961-43D6-9A94-E10D31E0D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385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1" name="Oval 383">
              <a:extLst>
                <a:ext uri="{FF2B5EF4-FFF2-40B4-BE49-F238E27FC236}">
                  <a16:creationId xmlns:a16="http://schemas.microsoft.com/office/drawing/2014/main" id="{5E5BBC91-3E2D-4E86-888B-54848FA0D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3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2" name="Oval 384">
              <a:extLst>
                <a:ext uri="{FF2B5EF4-FFF2-40B4-BE49-F238E27FC236}">
                  <a16:creationId xmlns:a16="http://schemas.microsoft.com/office/drawing/2014/main" id="{F84A4316-2644-48D7-96D5-2E0643DA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936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3" name="Oval 385">
              <a:extLst>
                <a:ext uri="{FF2B5EF4-FFF2-40B4-BE49-F238E27FC236}">
                  <a16:creationId xmlns:a16="http://schemas.microsoft.com/office/drawing/2014/main" id="{1A8035AA-3C86-4852-B454-837FED155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4" name="Oval 386">
              <a:extLst>
                <a:ext uri="{FF2B5EF4-FFF2-40B4-BE49-F238E27FC236}">
                  <a16:creationId xmlns:a16="http://schemas.microsoft.com/office/drawing/2014/main" id="{8C12317E-DB22-4219-9834-7961C801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1707"/>
              <a:ext cx="45" cy="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5" name="Oval 387">
              <a:extLst>
                <a:ext uri="{FF2B5EF4-FFF2-40B4-BE49-F238E27FC236}">
                  <a16:creationId xmlns:a16="http://schemas.microsoft.com/office/drawing/2014/main" id="{345B3E19-8575-455C-BA2E-52B88849A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14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6" name="Oval 388">
              <a:extLst>
                <a:ext uri="{FF2B5EF4-FFF2-40B4-BE49-F238E27FC236}">
                  <a16:creationId xmlns:a16="http://schemas.microsoft.com/office/drawing/2014/main" id="{2E79CDE6-03AA-4971-8C44-84C88F7CB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3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7" name="Oval 389">
              <a:extLst>
                <a:ext uri="{FF2B5EF4-FFF2-40B4-BE49-F238E27FC236}">
                  <a16:creationId xmlns:a16="http://schemas.microsoft.com/office/drawing/2014/main" id="{3CF6FEEA-C6D0-4BA8-A606-EDD1CF683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1072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8" name="Oval 390">
              <a:extLst>
                <a:ext uri="{FF2B5EF4-FFF2-40B4-BE49-F238E27FC236}">
                  <a16:creationId xmlns:a16="http://schemas.microsoft.com/office/drawing/2014/main" id="{C3BFC51C-9B5D-4D3D-8EB6-6EED55902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246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49" name="Oval 391">
              <a:extLst>
                <a:ext uri="{FF2B5EF4-FFF2-40B4-BE49-F238E27FC236}">
                  <a16:creationId xmlns:a16="http://schemas.microsoft.com/office/drawing/2014/main" id="{34BF0A2F-63F3-4178-9718-837A809C1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6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0" name="Oval 392">
              <a:extLst>
                <a:ext uri="{FF2B5EF4-FFF2-40B4-BE49-F238E27FC236}">
                  <a16:creationId xmlns:a16="http://schemas.microsoft.com/office/drawing/2014/main" id="{642B9FB6-079D-44A2-8016-E5026ABFE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" y="1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1" name="Oval 393">
              <a:extLst>
                <a:ext uri="{FF2B5EF4-FFF2-40B4-BE49-F238E27FC236}">
                  <a16:creationId xmlns:a16="http://schemas.microsoft.com/office/drawing/2014/main" id="{B8D21FE5-7DF7-47D0-A4EF-801473C5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12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2" name="Oval 394">
              <a:extLst>
                <a:ext uri="{FF2B5EF4-FFF2-40B4-BE49-F238E27FC236}">
                  <a16:creationId xmlns:a16="http://schemas.microsoft.com/office/drawing/2014/main" id="{2555E75F-D2F9-43DE-90C0-F57636CAB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1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3" name="Oval 395">
              <a:extLst>
                <a:ext uri="{FF2B5EF4-FFF2-40B4-BE49-F238E27FC236}">
                  <a16:creationId xmlns:a16="http://schemas.microsoft.com/office/drawing/2014/main" id="{1FFB783B-C8AB-414B-AA59-4FF08B61F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11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4" name="Oval 396">
              <a:extLst>
                <a:ext uri="{FF2B5EF4-FFF2-40B4-BE49-F238E27FC236}">
                  <a16:creationId xmlns:a16="http://schemas.microsoft.com/office/drawing/2014/main" id="{D0993290-6E4A-431A-826E-3B78BC732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06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5" name="Oval 397">
              <a:extLst>
                <a:ext uri="{FF2B5EF4-FFF2-40B4-BE49-F238E27FC236}">
                  <a16:creationId xmlns:a16="http://schemas.microsoft.com/office/drawing/2014/main" id="{ECD3B91D-93BF-4793-B7C2-F8E891F2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1204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6" name="Oval 398">
              <a:extLst>
                <a:ext uri="{FF2B5EF4-FFF2-40B4-BE49-F238E27FC236}">
                  <a16:creationId xmlns:a16="http://schemas.microsoft.com/office/drawing/2014/main" id="{D034FD5E-489C-4B03-AC9C-1C52740EB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134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7" name="Oval 399">
              <a:extLst>
                <a:ext uri="{FF2B5EF4-FFF2-40B4-BE49-F238E27FC236}">
                  <a16:creationId xmlns:a16="http://schemas.microsoft.com/office/drawing/2014/main" id="{127FCD92-90C5-436E-AC9E-56810250B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295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8" name="Oval 400">
              <a:extLst>
                <a:ext uri="{FF2B5EF4-FFF2-40B4-BE49-F238E27FC236}">
                  <a16:creationId xmlns:a16="http://schemas.microsoft.com/office/drawing/2014/main" id="{89CB242B-65EC-4272-B8D9-73E659B4F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1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59" name="Oval 401">
              <a:extLst>
                <a:ext uri="{FF2B5EF4-FFF2-40B4-BE49-F238E27FC236}">
                  <a16:creationId xmlns:a16="http://schemas.microsoft.com/office/drawing/2014/main" id="{369C57FB-E589-4E1A-80F0-34C69407D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9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0" name="Oval 402">
              <a:extLst>
                <a:ext uri="{FF2B5EF4-FFF2-40B4-BE49-F238E27FC236}">
                  <a16:creationId xmlns:a16="http://schemas.microsoft.com/office/drawing/2014/main" id="{7E44DB35-B289-46C2-925F-A6069A7CD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1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1" name="Oval 403">
              <a:extLst>
                <a:ext uri="{FF2B5EF4-FFF2-40B4-BE49-F238E27FC236}">
                  <a16:creationId xmlns:a16="http://schemas.microsoft.com/office/drawing/2014/main" id="{B022AD36-B3D6-4539-A92B-BE99CC5A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797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2" name="Oval 404">
              <a:extLst>
                <a:ext uri="{FF2B5EF4-FFF2-40B4-BE49-F238E27FC236}">
                  <a16:creationId xmlns:a16="http://schemas.microsoft.com/office/drawing/2014/main" id="{B0EFC0D9-B9FF-4DA3-8E72-E17B213E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11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3" name="Oval 405">
              <a:extLst>
                <a:ext uri="{FF2B5EF4-FFF2-40B4-BE49-F238E27FC236}">
                  <a16:creationId xmlns:a16="http://schemas.microsoft.com/office/drawing/2014/main" id="{BE738CDD-394C-4837-94D3-2794EE9A7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1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4" name="Oval 406">
              <a:extLst>
                <a:ext uri="{FF2B5EF4-FFF2-40B4-BE49-F238E27FC236}">
                  <a16:creationId xmlns:a16="http://schemas.microsoft.com/office/drawing/2014/main" id="{83428442-3EB4-46A6-B807-7F73F499E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4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5" name="Oval 407">
              <a:extLst>
                <a:ext uri="{FF2B5EF4-FFF2-40B4-BE49-F238E27FC236}">
                  <a16:creationId xmlns:a16="http://schemas.microsoft.com/office/drawing/2014/main" id="{6A9B5BBD-4E85-4E52-A0AE-5812ADC15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3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6" name="Oval 408">
              <a:extLst>
                <a:ext uri="{FF2B5EF4-FFF2-40B4-BE49-F238E27FC236}">
                  <a16:creationId xmlns:a16="http://schemas.microsoft.com/office/drawing/2014/main" id="{F83ECC07-6DBD-480E-A4E1-E5DCB5EB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14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7" name="Oval 409">
              <a:extLst>
                <a:ext uri="{FF2B5EF4-FFF2-40B4-BE49-F238E27FC236}">
                  <a16:creationId xmlns:a16="http://schemas.microsoft.com/office/drawing/2014/main" id="{87FB8632-B509-48AC-B7BD-310BB7F03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1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8" name="Oval 410">
              <a:extLst>
                <a:ext uri="{FF2B5EF4-FFF2-40B4-BE49-F238E27FC236}">
                  <a16:creationId xmlns:a16="http://schemas.microsoft.com/office/drawing/2014/main" id="{EADA0673-A56D-4720-A7D9-5C1AF8407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206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69" name="Oval 411">
              <a:extLst>
                <a:ext uri="{FF2B5EF4-FFF2-40B4-BE49-F238E27FC236}">
                  <a16:creationId xmlns:a16="http://schemas.microsoft.com/office/drawing/2014/main" id="{3E29F807-20EE-40F0-AF66-6162E816A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2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0" name="Oval 412">
              <a:extLst>
                <a:ext uri="{FF2B5EF4-FFF2-40B4-BE49-F238E27FC236}">
                  <a16:creationId xmlns:a16="http://schemas.microsoft.com/office/drawing/2014/main" id="{B45E3E7E-EDC4-486A-BB21-353FEF7AC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1" name="Oval 413">
              <a:extLst>
                <a:ext uri="{FF2B5EF4-FFF2-40B4-BE49-F238E27FC236}">
                  <a16:creationId xmlns:a16="http://schemas.microsoft.com/office/drawing/2014/main" id="{C632E4B4-7414-470A-B16E-6F21346FF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21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2" name="Oval 414">
              <a:extLst>
                <a:ext uri="{FF2B5EF4-FFF2-40B4-BE49-F238E27FC236}">
                  <a16:creationId xmlns:a16="http://schemas.microsoft.com/office/drawing/2014/main" id="{47DD5B11-F8AA-4884-8E4C-4E099919D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" y="1889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3" name="Oval 415">
              <a:extLst>
                <a:ext uri="{FF2B5EF4-FFF2-40B4-BE49-F238E27FC236}">
                  <a16:creationId xmlns:a16="http://schemas.microsoft.com/office/drawing/2014/main" id="{892FE6FE-C423-4142-8C9B-1873091EE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19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4" name="Oval 416">
              <a:extLst>
                <a:ext uri="{FF2B5EF4-FFF2-40B4-BE49-F238E27FC236}">
                  <a16:creationId xmlns:a16="http://schemas.microsoft.com/office/drawing/2014/main" id="{3D7E3B29-0F7C-4125-988F-53DD9703D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18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5" name="Oval 417">
              <a:extLst>
                <a:ext uri="{FF2B5EF4-FFF2-40B4-BE49-F238E27FC236}">
                  <a16:creationId xmlns:a16="http://schemas.microsoft.com/office/drawing/2014/main" id="{A261C1CE-2B0A-4142-BE8D-2C512A864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17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6" name="Oval 418">
              <a:extLst>
                <a:ext uri="{FF2B5EF4-FFF2-40B4-BE49-F238E27FC236}">
                  <a16:creationId xmlns:a16="http://schemas.microsoft.com/office/drawing/2014/main" id="{0E12F2FF-8B9C-426E-9D9C-50483118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889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7" name="Oval 419">
              <a:extLst>
                <a:ext uri="{FF2B5EF4-FFF2-40B4-BE49-F238E27FC236}">
                  <a16:creationId xmlns:a16="http://schemas.microsoft.com/office/drawing/2014/main" id="{AE7C2B33-CD0D-4FB5-ABE3-DFE8AE6E6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1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8" name="Oval 420">
              <a:extLst>
                <a:ext uri="{FF2B5EF4-FFF2-40B4-BE49-F238E27FC236}">
                  <a16:creationId xmlns:a16="http://schemas.microsoft.com/office/drawing/2014/main" id="{7A8B4651-DDA3-49BB-A6A4-34AC63155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7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79" name="Oval 421">
              <a:extLst>
                <a:ext uri="{FF2B5EF4-FFF2-40B4-BE49-F238E27FC236}">
                  <a16:creationId xmlns:a16="http://schemas.microsoft.com/office/drawing/2014/main" id="{39A8928D-036D-4951-884A-59789DEEB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15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0" name="Oval 422">
              <a:extLst>
                <a:ext uri="{FF2B5EF4-FFF2-40B4-BE49-F238E27FC236}">
                  <a16:creationId xmlns:a16="http://schemas.microsoft.com/office/drawing/2014/main" id="{F8DAEC57-3863-4FF6-B4C3-C403F6D17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13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1" name="Oval 423">
              <a:extLst>
                <a:ext uri="{FF2B5EF4-FFF2-40B4-BE49-F238E27FC236}">
                  <a16:creationId xmlns:a16="http://schemas.microsoft.com/office/drawing/2014/main" id="{AA30A458-90AA-4AFD-8A2C-C6EC7CAC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13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2" name="Oval 424">
              <a:extLst>
                <a:ext uri="{FF2B5EF4-FFF2-40B4-BE49-F238E27FC236}">
                  <a16:creationId xmlns:a16="http://schemas.microsoft.com/office/drawing/2014/main" id="{475E854C-C9E9-444B-938A-57F59592C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1254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3" name="Oval 425">
              <a:extLst>
                <a:ext uri="{FF2B5EF4-FFF2-40B4-BE49-F238E27FC236}">
                  <a16:creationId xmlns:a16="http://schemas.microsoft.com/office/drawing/2014/main" id="{8D4E7A26-171E-49C9-96AE-D8035DEEA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4" name="Oval 426">
              <a:extLst>
                <a:ext uri="{FF2B5EF4-FFF2-40B4-BE49-F238E27FC236}">
                  <a16:creationId xmlns:a16="http://schemas.microsoft.com/office/drawing/2014/main" id="{120321B2-36CB-4959-AA19-FC08DC0C8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12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5" name="Oval 427">
              <a:extLst>
                <a:ext uri="{FF2B5EF4-FFF2-40B4-BE49-F238E27FC236}">
                  <a16:creationId xmlns:a16="http://schemas.microsoft.com/office/drawing/2014/main" id="{32E690E0-CBD7-4F05-999D-31A4E09B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1436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6" name="Oval 428">
              <a:extLst>
                <a:ext uri="{FF2B5EF4-FFF2-40B4-BE49-F238E27FC236}">
                  <a16:creationId xmlns:a16="http://schemas.microsoft.com/office/drawing/2014/main" id="{09636441-296B-4305-976D-E4BEF3C9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4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7" name="Oval 429">
              <a:extLst>
                <a:ext uri="{FF2B5EF4-FFF2-40B4-BE49-F238E27FC236}">
                  <a16:creationId xmlns:a16="http://schemas.microsoft.com/office/drawing/2014/main" id="{D6EE49BC-9675-466D-AD15-CA7F9F33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13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8" name="Oval 430">
              <a:extLst>
                <a:ext uri="{FF2B5EF4-FFF2-40B4-BE49-F238E27FC236}">
                  <a16:creationId xmlns:a16="http://schemas.microsoft.com/office/drawing/2014/main" id="{6884CF5B-5A74-423D-8C85-BC81AAB0C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204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89" name="Oval 431">
              <a:extLst>
                <a:ext uri="{FF2B5EF4-FFF2-40B4-BE49-F238E27FC236}">
                  <a16:creationId xmlns:a16="http://schemas.microsoft.com/office/drawing/2014/main" id="{48939F48-2090-4DA9-A29D-E1CE5172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11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0" name="Oval 432">
              <a:extLst>
                <a:ext uri="{FF2B5EF4-FFF2-40B4-BE49-F238E27FC236}">
                  <a16:creationId xmlns:a16="http://schemas.microsoft.com/office/drawing/2014/main" id="{B90B4434-33E4-4CDA-BFAF-11A56697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106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1" name="Oval 433">
              <a:extLst>
                <a:ext uri="{FF2B5EF4-FFF2-40B4-BE49-F238E27FC236}">
                  <a16:creationId xmlns:a16="http://schemas.microsoft.com/office/drawing/2014/main" id="{E43054F1-DB1F-4298-AC9E-E0890CA7E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2" name="Oval 434">
              <a:extLst>
                <a:ext uri="{FF2B5EF4-FFF2-40B4-BE49-F238E27FC236}">
                  <a16:creationId xmlns:a16="http://schemas.microsoft.com/office/drawing/2014/main" id="{995A25F5-35DF-4C0B-A389-865CA4013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34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3" name="Oval 435">
              <a:extLst>
                <a:ext uri="{FF2B5EF4-FFF2-40B4-BE49-F238E27FC236}">
                  <a16:creationId xmlns:a16="http://schemas.microsoft.com/office/drawing/2014/main" id="{BD4CB9D0-BD0F-47F4-A7D8-04D8CB950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1295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4" name="Oval 436">
              <a:extLst>
                <a:ext uri="{FF2B5EF4-FFF2-40B4-BE49-F238E27FC236}">
                  <a16:creationId xmlns:a16="http://schemas.microsoft.com/office/drawing/2014/main" id="{85F48130-90CC-41A2-A4AD-F3891C674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1159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5" name="Oval 437">
              <a:extLst>
                <a:ext uri="{FF2B5EF4-FFF2-40B4-BE49-F238E27FC236}">
                  <a16:creationId xmlns:a16="http://schemas.microsoft.com/office/drawing/2014/main" id="{1A42EF0C-5F12-44C4-BE15-2668C9D3D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1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6" name="Oval 438">
              <a:extLst>
                <a:ext uri="{FF2B5EF4-FFF2-40B4-BE49-F238E27FC236}">
                  <a16:creationId xmlns:a16="http://schemas.microsoft.com/office/drawing/2014/main" id="{E0191265-95EA-4399-AD07-3F8958254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12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7" name="Oval 439">
              <a:extLst>
                <a:ext uri="{FF2B5EF4-FFF2-40B4-BE49-F238E27FC236}">
                  <a16:creationId xmlns:a16="http://schemas.microsoft.com/office/drawing/2014/main" id="{024E3EB1-DAF8-4AFA-ABAF-44BF7A759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8" name="Oval 440">
              <a:extLst>
                <a:ext uri="{FF2B5EF4-FFF2-40B4-BE49-F238E27FC236}">
                  <a16:creationId xmlns:a16="http://schemas.microsoft.com/office/drawing/2014/main" id="{E762C72B-AF3A-4448-B79A-4FCA8900C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11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899" name="Oval 441">
              <a:extLst>
                <a:ext uri="{FF2B5EF4-FFF2-40B4-BE49-F238E27FC236}">
                  <a16:creationId xmlns:a16="http://schemas.microsoft.com/office/drawing/2014/main" id="{58307D69-FB4B-4F11-9820-2ED3758C6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9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0" name="Oval 442">
              <a:extLst>
                <a:ext uri="{FF2B5EF4-FFF2-40B4-BE49-F238E27FC236}">
                  <a16:creationId xmlns:a16="http://schemas.microsoft.com/office/drawing/2014/main" id="{CCA17822-8AB0-4451-BEDD-F69864BE9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10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1" name="Oval 443">
              <a:extLst>
                <a:ext uri="{FF2B5EF4-FFF2-40B4-BE49-F238E27FC236}">
                  <a16:creationId xmlns:a16="http://schemas.microsoft.com/office/drawing/2014/main" id="{E545B3F8-4D53-442F-8293-F5A76F64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10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2" name="Oval 444">
              <a:extLst>
                <a:ext uri="{FF2B5EF4-FFF2-40B4-BE49-F238E27FC236}">
                  <a16:creationId xmlns:a16="http://schemas.microsoft.com/office/drawing/2014/main" id="{E6915511-252E-40A2-967E-40DE3309F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0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3" name="Oval 445">
              <a:extLst>
                <a:ext uri="{FF2B5EF4-FFF2-40B4-BE49-F238E27FC236}">
                  <a16:creationId xmlns:a16="http://schemas.microsoft.com/office/drawing/2014/main" id="{6E4A04F9-001C-4AD5-AD43-32CD864E7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1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4" name="Oval 446">
              <a:extLst>
                <a:ext uri="{FF2B5EF4-FFF2-40B4-BE49-F238E27FC236}">
                  <a16:creationId xmlns:a16="http://schemas.microsoft.com/office/drawing/2014/main" id="{20A45AAC-140F-4AE0-985E-F81F926D5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138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5" name="Oval 447">
              <a:extLst>
                <a:ext uri="{FF2B5EF4-FFF2-40B4-BE49-F238E27FC236}">
                  <a16:creationId xmlns:a16="http://schemas.microsoft.com/office/drawing/2014/main" id="{4D218A84-C2C8-4D98-80B0-88FDF3359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6" name="Oval 448">
              <a:extLst>
                <a:ext uri="{FF2B5EF4-FFF2-40B4-BE49-F238E27FC236}">
                  <a16:creationId xmlns:a16="http://schemas.microsoft.com/office/drawing/2014/main" id="{EC9A9F99-609D-4FBF-8A82-1C9E7FC7C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7" name="Oval 449">
              <a:extLst>
                <a:ext uri="{FF2B5EF4-FFF2-40B4-BE49-F238E27FC236}">
                  <a16:creationId xmlns:a16="http://schemas.microsoft.com/office/drawing/2014/main" id="{B6BCECCB-2BFF-4668-B204-DC7BDA8BC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1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8" name="Oval 450">
              <a:extLst>
                <a:ext uri="{FF2B5EF4-FFF2-40B4-BE49-F238E27FC236}">
                  <a16:creationId xmlns:a16="http://schemas.microsoft.com/office/drawing/2014/main" id="{E24E9F3E-9083-47BE-AE00-5AE04E26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09" name="Oval 451">
              <a:extLst>
                <a:ext uri="{FF2B5EF4-FFF2-40B4-BE49-F238E27FC236}">
                  <a16:creationId xmlns:a16="http://schemas.microsoft.com/office/drawing/2014/main" id="{91E86D99-E962-4A31-93E6-DDA88D452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2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0" name="Oval 452">
              <a:extLst>
                <a:ext uri="{FF2B5EF4-FFF2-40B4-BE49-F238E27FC236}">
                  <a16:creationId xmlns:a16="http://schemas.microsoft.com/office/drawing/2014/main" id="{985D12AC-A821-4163-95F1-30B0F098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1" name="Oval 453">
              <a:extLst>
                <a:ext uri="{FF2B5EF4-FFF2-40B4-BE49-F238E27FC236}">
                  <a16:creationId xmlns:a16="http://schemas.microsoft.com/office/drawing/2014/main" id="{592186BB-D622-4F83-824D-CDFFF390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2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2" name="Oval 454">
              <a:extLst>
                <a:ext uri="{FF2B5EF4-FFF2-40B4-BE49-F238E27FC236}">
                  <a16:creationId xmlns:a16="http://schemas.microsoft.com/office/drawing/2014/main" id="{C6611277-243C-4130-AA1E-B6F1065DA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3" name="Oval 455">
              <a:extLst>
                <a:ext uri="{FF2B5EF4-FFF2-40B4-BE49-F238E27FC236}">
                  <a16:creationId xmlns:a16="http://schemas.microsoft.com/office/drawing/2014/main" id="{92C9D798-CB8D-4A9B-B5D8-CA4D40341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4" name="Oval 456">
              <a:extLst>
                <a:ext uri="{FF2B5EF4-FFF2-40B4-BE49-F238E27FC236}">
                  <a16:creationId xmlns:a16="http://schemas.microsoft.com/office/drawing/2014/main" id="{CD0711A9-A553-4F66-A64B-487D94501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5" name="Oval 457">
              <a:extLst>
                <a:ext uri="{FF2B5EF4-FFF2-40B4-BE49-F238E27FC236}">
                  <a16:creationId xmlns:a16="http://schemas.microsoft.com/office/drawing/2014/main" id="{B68D3D92-A2C5-4711-A099-98702772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52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6" name="Oval 458">
              <a:extLst>
                <a:ext uri="{FF2B5EF4-FFF2-40B4-BE49-F238E27FC236}">
                  <a16:creationId xmlns:a16="http://schemas.microsoft.com/office/drawing/2014/main" id="{670F2645-048E-429C-97A1-9F603CFEE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1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7" name="Oval 459">
              <a:extLst>
                <a:ext uri="{FF2B5EF4-FFF2-40B4-BE49-F238E27FC236}">
                  <a16:creationId xmlns:a16="http://schemas.microsoft.com/office/drawing/2014/main" id="{96234995-91B4-4A68-89C2-9F28A528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1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8" name="Oval 460">
              <a:extLst>
                <a:ext uri="{FF2B5EF4-FFF2-40B4-BE49-F238E27FC236}">
                  <a16:creationId xmlns:a16="http://schemas.microsoft.com/office/drawing/2014/main" id="{431161D2-16BD-4845-8859-55A1DCAAB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1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19" name="Oval 461">
              <a:extLst>
                <a:ext uri="{FF2B5EF4-FFF2-40B4-BE49-F238E27FC236}">
                  <a16:creationId xmlns:a16="http://schemas.microsoft.com/office/drawing/2014/main" id="{703610AB-D208-4DCC-BEB4-6B606A84C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20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0" name="Oval 462">
              <a:extLst>
                <a:ext uri="{FF2B5EF4-FFF2-40B4-BE49-F238E27FC236}">
                  <a16:creationId xmlns:a16="http://schemas.microsoft.com/office/drawing/2014/main" id="{D40301A6-B84D-4E7F-9868-19A9610FC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19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1" name="Oval 463">
              <a:extLst>
                <a:ext uri="{FF2B5EF4-FFF2-40B4-BE49-F238E27FC236}">
                  <a16:creationId xmlns:a16="http://schemas.microsoft.com/office/drawing/2014/main" id="{5B7E5E7A-EBA9-43EC-BC9C-029E9E06A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8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2" name="Oval 464">
              <a:extLst>
                <a:ext uri="{FF2B5EF4-FFF2-40B4-BE49-F238E27FC236}">
                  <a16:creationId xmlns:a16="http://schemas.microsoft.com/office/drawing/2014/main" id="{2829C077-3649-4BB3-B2C9-A10AA7BB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2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3" name="Oval 465">
              <a:extLst>
                <a:ext uri="{FF2B5EF4-FFF2-40B4-BE49-F238E27FC236}">
                  <a16:creationId xmlns:a16="http://schemas.microsoft.com/office/drawing/2014/main" id="{B3A2B790-51A0-4440-BF18-C59E27316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1975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4" name="Oval 466">
              <a:extLst>
                <a:ext uri="{FF2B5EF4-FFF2-40B4-BE49-F238E27FC236}">
                  <a16:creationId xmlns:a16="http://schemas.microsoft.com/office/drawing/2014/main" id="{F8AD3EB2-B758-4F5B-A1C4-94F2D031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8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5" name="Oval 467">
              <a:extLst>
                <a:ext uri="{FF2B5EF4-FFF2-40B4-BE49-F238E27FC236}">
                  <a16:creationId xmlns:a16="http://schemas.microsoft.com/office/drawing/2014/main" id="{A075DD6E-5B03-43AC-8DF7-AC8C0654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174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6" name="Oval 468">
              <a:extLst>
                <a:ext uri="{FF2B5EF4-FFF2-40B4-BE49-F238E27FC236}">
                  <a16:creationId xmlns:a16="http://schemas.microsoft.com/office/drawing/2014/main" id="{34A54B44-16B6-45C4-901C-B70558098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165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7" name="Oval 469">
              <a:extLst>
                <a:ext uri="{FF2B5EF4-FFF2-40B4-BE49-F238E27FC236}">
                  <a16:creationId xmlns:a16="http://schemas.microsoft.com/office/drawing/2014/main" id="{7E882FCD-78D5-410C-83C2-32916406E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5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8" name="Oval 470">
              <a:extLst>
                <a:ext uri="{FF2B5EF4-FFF2-40B4-BE49-F238E27FC236}">
                  <a16:creationId xmlns:a16="http://schemas.microsoft.com/office/drawing/2014/main" id="{82BB419E-7F61-41E7-B6C3-1426ED497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184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29" name="Oval 471">
              <a:extLst>
                <a:ext uri="{FF2B5EF4-FFF2-40B4-BE49-F238E27FC236}">
                  <a16:creationId xmlns:a16="http://schemas.microsoft.com/office/drawing/2014/main" id="{44DACBD9-7E5D-4692-A020-8F4D43256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0" name="Oval 472">
              <a:extLst>
                <a:ext uri="{FF2B5EF4-FFF2-40B4-BE49-F238E27FC236}">
                  <a16:creationId xmlns:a16="http://schemas.microsoft.com/office/drawing/2014/main" id="{E53ACC5F-6C65-421E-B0A7-757427A1F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157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1" name="Oval 473">
              <a:extLst>
                <a:ext uri="{FF2B5EF4-FFF2-40B4-BE49-F238E27FC236}">
                  <a16:creationId xmlns:a16="http://schemas.microsoft.com/office/drawing/2014/main" id="{1EEE1EDC-A0B9-4D12-B38F-3E6B69BA6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2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2" name="Oval 474">
              <a:extLst>
                <a:ext uri="{FF2B5EF4-FFF2-40B4-BE49-F238E27FC236}">
                  <a16:creationId xmlns:a16="http://schemas.microsoft.com/office/drawing/2014/main" id="{5E19FC2E-F55F-4303-9105-576E9EF3B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7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3" name="Oval 475">
              <a:extLst>
                <a:ext uri="{FF2B5EF4-FFF2-40B4-BE49-F238E27FC236}">
                  <a16:creationId xmlns:a16="http://schemas.microsoft.com/office/drawing/2014/main" id="{A5367FD5-1B43-4DC3-9C6C-F4651D967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071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4" name="Oval 476">
              <a:extLst>
                <a:ext uri="{FF2B5EF4-FFF2-40B4-BE49-F238E27FC236}">
                  <a16:creationId xmlns:a16="http://schemas.microsoft.com/office/drawing/2014/main" id="{3F59CE1D-7291-42A2-BE31-B4334AF29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980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5" name="Oval 477">
              <a:extLst>
                <a:ext uri="{FF2B5EF4-FFF2-40B4-BE49-F238E27FC236}">
                  <a16:creationId xmlns:a16="http://schemas.microsoft.com/office/drawing/2014/main" id="{8751454F-02E4-4215-B643-4D1FD1FBC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24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6" name="Oval 478">
              <a:extLst>
                <a:ext uri="{FF2B5EF4-FFF2-40B4-BE49-F238E27FC236}">
                  <a16:creationId xmlns:a16="http://schemas.microsoft.com/office/drawing/2014/main" id="{E54156D9-E86F-47EA-B5E3-EAE51F56E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2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7" name="Oval 479">
              <a:extLst>
                <a:ext uri="{FF2B5EF4-FFF2-40B4-BE49-F238E27FC236}">
                  <a16:creationId xmlns:a16="http://schemas.microsoft.com/office/drawing/2014/main" id="{DCEEC8F0-C20E-4A7B-93E2-79164794B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1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8" name="Oval 480">
              <a:extLst>
                <a:ext uri="{FF2B5EF4-FFF2-40B4-BE49-F238E27FC236}">
                  <a16:creationId xmlns:a16="http://schemas.microsoft.com/office/drawing/2014/main" id="{9459B966-4171-465D-BB42-222FD3A45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2215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39" name="Oval 481">
              <a:extLst>
                <a:ext uri="{FF2B5EF4-FFF2-40B4-BE49-F238E27FC236}">
                  <a16:creationId xmlns:a16="http://schemas.microsoft.com/office/drawing/2014/main" id="{C8049F09-38E7-4FA9-9293-98170695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20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0" name="Oval 482">
              <a:extLst>
                <a:ext uri="{FF2B5EF4-FFF2-40B4-BE49-F238E27FC236}">
                  <a16:creationId xmlns:a16="http://schemas.microsoft.com/office/drawing/2014/main" id="{B6731CBB-5559-4312-8345-2C181973A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19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1" name="Oval 483">
              <a:extLst>
                <a:ext uri="{FF2B5EF4-FFF2-40B4-BE49-F238E27FC236}">
                  <a16:creationId xmlns:a16="http://schemas.microsoft.com/office/drawing/2014/main" id="{77C01EA2-5BED-4006-8839-9E380A735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885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2" name="Oval 484">
              <a:extLst>
                <a:ext uri="{FF2B5EF4-FFF2-40B4-BE49-F238E27FC236}">
                  <a16:creationId xmlns:a16="http://schemas.microsoft.com/office/drawing/2014/main" id="{134C287E-5E79-4F37-93CD-AEBF6FB43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17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3" name="Oval 485">
              <a:extLst>
                <a:ext uri="{FF2B5EF4-FFF2-40B4-BE49-F238E27FC236}">
                  <a16:creationId xmlns:a16="http://schemas.microsoft.com/office/drawing/2014/main" id="{5523EC33-3776-4520-9E8D-02C3468A2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930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4" name="Oval 486">
              <a:extLst>
                <a:ext uri="{FF2B5EF4-FFF2-40B4-BE49-F238E27FC236}">
                  <a16:creationId xmlns:a16="http://schemas.microsoft.com/office/drawing/2014/main" id="{B28BD662-65BE-4C68-8C63-F0E4D0510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20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5" name="Oval 487">
              <a:extLst>
                <a:ext uri="{FF2B5EF4-FFF2-40B4-BE49-F238E27FC236}">
                  <a16:creationId xmlns:a16="http://schemas.microsoft.com/office/drawing/2014/main" id="{2638CB8B-72A1-479C-899E-F780ED3C2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20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6" name="Oval 488">
              <a:extLst>
                <a:ext uri="{FF2B5EF4-FFF2-40B4-BE49-F238E27FC236}">
                  <a16:creationId xmlns:a16="http://schemas.microsoft.com/office/drawing/2014/main" id="{D8885444-444F-4433-87AF-2D41374A3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842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7" name="Oval 489">
              <a:extLst>
                <a:ext uri="{FF2B5EF4-FFF2-40B4-BE49-F238E27FC236}">
                  <a16:creationId xmlns:a16="http://schemas.microsoft.com/office/drawing/2014/main" id="{039C0823-8013-48D0-AE88-12C492698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1791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8" name="Oval 490">
              <a:extLst>
                <a:ext uri="{FF2B5EF4-FFF2-40B4-BE49-F238E27FC236}">
                  <a16:creationId xmlns:a16="http://schemas.microsoft.com/office/drawing/2014/main" id="{20F4A151-5AE5-468E-8DEB-ACCAE02CD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9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49" name="Oval 491">
              <a:extLst>
                <a:ext uri="{FF2B5EF4-FFF2-40B4-BE49-F238E27FC236}">
                  <a16:creationId xmlns:a16="http://schemas.microsoft.com/office/drawing/2014/main" id="{C4D43CC3-C5B8-48ED-A693-5308C03A0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0" name="Oval 492">
              <a:extLst>
                <a:ext uri="{FF2B5EF4-FFF2-40B4-BE49-F238E27FC236}">
                  <a16:creationId xmlns:a16="http://schemas.microsoft.com/office/drawing/2014/main" id="{3F9F41AF-A639-4C19-B1A7-89D72E36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1844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1" name="Oval 493">
              <a:extLst>
                <a:ext uri="{FF2B5EF4-FFF2-40B4-BE49-F238E27FC236}">
                  <a16:creationId xmlns:a16="http://schemas.microsoft.com/office/drawing/2014/main" id="{94F9374C-0260-4F83-BB3F-0F4F93553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2" name="Oval 494">
              <a:extLst>
                <a:ext uri="{FF2B5EF4-FFF2-40B4-BE49-F238E27FC236}">
                  <a16:creationId xmlns:a16="http://schemas.microsoft.com/office/drawing/2014/main" id="{E72C39EC-DEBA-4D32-914F-A0C7840B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61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3" name="Oval 495">
              <a:extLst>
                <a:ext uri="{FF2B5EF4-FFF2-40B4-BE49-F238E27FC236}">
                  <a16:creationId xmlns:a16="http://schemas.microsoft.com/office/drawing/2014/main" id="{59ECAE4A-236B-4112-9E7D-D80FFA2E3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16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4" name="Oval 496">
              <a:extLst>
                <a:ext uri="{FF2B5EF4-FFF2-40B4-BE49-F238E27FC236}">
                  <a16:creationId xmlns:a16="http://schemas.microsoft.com/office/drawing/2014/main" id="{0AA1A4F6-DAB8-41C8-82A9-992A756AE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5" name="Oval 497">
              <a:extLst>
                <a:ext uri="{FF2B5EF4-FFF2-40B4-BE49-F238E27FC236}">
                  <a16:creationId xmlns:a16="http://schemas.microsoft.com/office/drawing/2014/main" id="{99E1A865-85F4-4DFD-AB6B-27EC14ABF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6" name="Oval 498">
              <a:extLst>
                <a:ext uri="{FF2B5EF4-FFF2-40B4-BE49-F238E27FC236}">
                  <a16:creationId xmlns:a16="http://schemas.microsoft.com/office/drawing/2014/main" id="{B4FDC6AC-1EDF-403D-819C-BB218D120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" y="2112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7" name="Oval 499">
              <a:extLst>
                <a:ext uri="{FF2B5EF4-FFF2-40B4-BE49-F238E27FC236}">
                  <a16:creationId xmlns:a16="http://schemas.microsoft.com/office/drawing/2014/main" id="{B67CB3EA-D3C3-4BB8-A787-E1DB93FCA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7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8" name="Oval 500">
              <a:extLst>
                <a:ext uri="{FF2B5EF4-FFF2-40B4-BE49-F238E27FC236}">
                  <a16:creationId xmlns:a16="http://schemas.microsoft.com/office/drawing/2014/main" id="{0DF553D6-B06F-4DE9-93EA-F5BD5EB24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1619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59" name="Oval 501">
              <a:extLst>
                <a:ext uri="{FF2B5EF4-FFF2-40B4-BE49-F238E27FC236}">
                  <a16:creationId xmlns:a16="http://schemas.microsoft.com/office/drawing/2014/main" id="{0231BC0F-B64D-435D-871B-3F496F606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15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0" name="Oval 502">
              <a:extLst>
                <a:ext uri="{FF2B5EF4-FFF2-40B4-BE49-F238E27FC236}">
                  <a16:creationId xmlns:a16="http://schemas.microsoft.com/office/drawing/2014/main" id="{8B8AAD4E-DFE7-4700-8ED7-7D831F03E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1442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1" name="Oval 503">
              <a:extLst>
                <a:ext uri="{FF2B5EF4-FFF2-40B4-BE49-F238E27FC236}">
                  <a16:creationId xmlns:a16="http://schemas.microsoft.com/office/drawing/2014/main" id="{0E133678-6433-435C-9406-E82839DB1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6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2" name="Oval 504">
              <a:extLst>
                <a:ext uri="{FF2B5EF4-FFF2-40B4-BE49-F238E27FC236}">
                  <a16:creationId xmlns:a16="http://schemas.microsoft.com/office/drawing/2014/main" id="{496FECD1-7835-46BE-BD30-BC9D9ADF9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4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3" name="Oval 505">
              <a:extLst>
                <a:ext uri="{FF2B5EF4-FFF2-40B4-BE49-F238E27FC236}">
                  <a16:creationId xmlns:a16="http://schemas.microsoft.com/office/drawing/2014/main" id="{D7AD1509-BCBB-498D-B324-E8DEADEA8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" y="16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4" name="Oval 506">
              <a:extLst>
                <a:ext uri="{FF2B5EF4-FFF2-40B4-BE49-F238E27FC236}">
                  <a16:creationId xmlns:a16="http://schemas.microsoft.com/office/drawing/2014/main" id="{32F144E6-0F14-47C3-870E-3FE5E5C49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67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5" name="Oval 507">
              <a:extLst>
                <a:ext uri="{FF2B5EF4-FFF2-40B4-BE49-F238E27FC236}">
                  <a16:creationId xmlns:a16="http://schemas.microsoft.com/office/drawing/2014/main" id="{EDC8A336-4DAF-4D5D-8D79-3CE640EB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5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6" name="Oval 508">
              <a:extLst>
                <a:ext uri="{FF2B5EF4-FFF2-40B4-BE49-F238E27FC236}">
                  <a16:creationId xmlns:a16="http://schemas.microsoft.com/office/drawing/2014/main" id="{8A08807C-E8E7-4669-9BF2-5729812C9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13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7" name="Oval 509">
              <a:extLst>
                <a:ext uri="{FF2B5EF4-FFF2-40B4-BE49-F238E27FC236}">
                  <a16:creationId xmlns:a16="http://schemas.microsoft.com/office/drawing/2014/main" id="{A8BB22D2-4E08-417A-8311-975E340F9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" y="13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8" name="Oval 510">
              <a:extLst>
                <a:ext uri="{FF2B5EF4-FFF2-40B4-BE49-F238E27FC236}">
                  <a16:creationId xmlns:a16="http://schemas.microsoft.com/office/drawing/2014/main" id="{708B759B-EC3E-47CC-ACF2-172674AB5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" y="12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69" name="Oval 511">
              <a:extLst>
                <a:ext uri="{FF2B5EF4-FFF2-40B4-BE49-F238E27FC236}">
                  <a16:creationId xmlns:a16="http://schemas.microsoft.com/office/drawing/2014/main" id="{72D4F3B6-38A1-4EC9-BEDB-A084142A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1392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0" name="Oval 512">
              <a:extLst>
                <a:ext uri="{FF2B5EF4-FFF2-40B4-BE49-F238E27FC236}">
                  <a16:creationId xmlns:a16="http://schemas.microsoft.com/office/drawing/2014/main" id="{69574ED1-CA3A-4B2E-A45B-3E5C975DE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152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1" name="Oval 513">
              <a:extLst>
                <a:ext uri="{FF2B5EF4-FFF2-40B4-BE49-F238E27FC236}">
                  <a16:creationId xmlns:a16="http://schemas.microsoft.com/office/drawing/2014/main" id="{32EF8319-CC86-4706-B722-5C8D61116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148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2" name="Oval 514">
              <a:extLst>
                <a:ext uri="{FF2B5EF4-FFF2-40B4-BE49-F238E27FC236}">
                  <a16:creationId xmlns:a16="http://schemas.microsoft.com/office/drawing/2014/main" id="{1A3EF881-B7C0-4E0B-AA7F-6ECBB116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3" name="Oval 515">
              <a:extLst>
                <a:ext uri="{FF2B5EF4-FFF2-40B4-BE49-F238E27FC236}">
                  <a16:creationId xmlns:a16="http://schemas.microsoft.com/office/drawing/2014/main" id="{3247B70A-5A79-452A-B06F-CC659559A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12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4" name="Oval 516">
              <a:extLst>
                <a:ext uri="{FF2B5EF4-FFF2-40B4-BE49-F238E27FC236}">
                  <a16:creationId xmlns:a16="http://schemas.microsoft.com/office/drawing/2014/main" id="{82B8237F-B799-404C-8164-5239179B9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" y="143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5" name="Oval 517">
              <a:extLst>
                <a:ext uri="{FF2B5EF4-FFF2-40B4-BE49-F238E27FC236}">
                  <a16:creationId xmlns:a16="http://schemas.microsoft.com/office/drawing/2014/main" id="{1C5A0D59-AE80-404F-A368-42C02BC27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13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6" name="Oval 518">
              <a:extLst>
                <a:ext uri="{FF2B5EF4-FFF2-40B4-BE49-F238E27FC236}">
                  <a16:creationId xmlns:a16="http://schemas.microsoft.com/office/drawing/2014/main" id="{FA1A5E8B-99DE-4CF3-A8E4-64367A69C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3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7" name="Oval 519">
              <a:extLst>
                <a:ext uri="{FF2B5EF4-FFF2-40B4-BE49-F238E27FC236}">
                  <a16:creationId xmlns:a16="http://schemas.microsoft.com/office/drawing/2014/main" id="{F848C847-EB39-4805-B6F6-CF3B71172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11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8" name="Oval 520">
              <a:extLst>
                <a:ext uri="{FF2B5EF4-FFF2-40B4-BE49-F238E27FC236}">
                  <a16:creationId xmlns:a16="http://schemas.microsoft.com/office/drawing/2014/main" id="{73B1B00F-97F9-4045-8467-566A2A7AE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10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79" name="Oval 521">
              <a:extLst>
                <a:ext uri="{FF2B5EF4-FFF2-40B4-BE49-F238E27FC236}">
                  <a16:creationId xmlns:a16="http://schemas.microsoft.com/office/drawing/2014/main" id="{C9DF2141-CB04-46D8-BE25-B9AAC1170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0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0" name="Oval 522">
              <a:extLst>
                <a:ext uri="{FF2B5EF4-FFF2-40B4-BE49-F238E27FC236}">
                  <a16:creationId xmlns:a16="http://schemas.microsoft.com/office/drawing/2014/main" id="{8C2E2805-4AA7-4446-B99F-AF8BE2CEB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12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1" name="Oval 523">
              <a:extLst>
                <a:ext uri="{FF2B5EF4-FFF2-40B4-BE49-F238E27FC236}">
                  <a16:creationId xmlns:a16="http://schemas.microsoft.com/office/drawing/2014/main" id="{BD0ACB15-E930-4F8D-B50B-E4B3E5E06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1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2" name="Oval 524">
              <a:extLst>
                <a:ext uri="{FF2B5EF4-FFF2-40B4-BE49-F238E27FC236}">
                  <a16:creationId xmlns:a16="http://schemas.microsoft.com/office/drawing/2014/main" id="{6CA29BFA-3FED-4538-8BB7-7657FA651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157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3" name="Oval 525">
              <a:extLst>
                <a:ext uri="{FF2B5EF4-FFF2-40B4-BE49-F238E27FC236}">
                  <a16:creationId xmlns:a16="http://schemas.microsoft.com/office/drawing/2014/main" id="{09D773A3-6D6D-4E5B-8FBD-D9E3938A7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4" name="Oval 526">
              <a:extLst>
                <a:ext uri="{FF2B5EF4-FFF2-40B4-BE49-F238E27FC236}">
                  <a16:creationId xmlns:a16="http://schemas.microsoft.com/office/drawing/2014/main" id="{759C9005-C2D3-497B-8BCC-C65DD0799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13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5" name="Oval 527">
              <a:extLst>
                <a:ext uri="{FF2B5EF4-FFF2-40B4-BE49-F238E27FC236}">
                  <a16:creationId xmlns:a16="http://schemas.microsoft.com/office/drawing/2014/main" id="{511F1E3F-BA9E-4D94-896D-109C046E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12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6" name="Oval 528">
              <a:extLst>
                <a:ext uri="{FF2B5EF4-FFF2-40B4-BE49-F238E27FC236}">
                  <a16:creationId xmlns:a16="http://schemas.microsoft.com/office/drawing/2014/main" id="{671EDB5A-F39E-4680-9D7B-6B15C1C91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11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7" name="Oval 529">
              <a:extLst>
                <a:ext uri="{FF2B5EF4-FFF2-40B4-BE49-F238E27FC236}">
                  <a16:creationId xmlns:a16="http://schemas.microsoft.com/office/drawing/2014/main" id="{F0026403-21D2-4378-917E-34D3A8745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13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8" name="Oval 530">
              <a:extLst>
                <a:ext uri="{FF2B5EF4-FFF2-40B4-BE49-F238E27FC236}">
                  <a16:creationId xmlns:a16="http://schemas.microsoft.com/office/drawing/2014/main" id="{1489A2BA-2C64-4ACB-8938-047E4D5F3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89" name="Oval 531">
              <a:extLst>
                <a:ext uri="{FF2B5EF4-FFF2-40B4-BE49-F238E27FC236}">
                  <a16:creationId xmlns:a16="http://schemas.microsoft.com/office/drawing/2014/main" id="{6C029766-00E5-42B1-93E2-2927E8D52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3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0" name="Oval 532">
              <a:extLst>
                <a:ext uri="{FF2B5EF4-FFF2-40B4-BE49-F238E27FC236}">
                  <a16:creationId xmlns:a16="http://schemas.microsoft.com/office/drawing/2014/main" id="{2FC4FE9A-3333-4586-B6C7-76714C7D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57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1" name="Oval 533">
              <a:extLst>
                <a:ext uri="{FF2B5EF4-FFF2-40B4-BE49-F238E27FC236}">
                  <a16:creationId xmlns:a16="http://schemas.microsoft.com/office/drawing/2014/main" id="{CD78D796-EAB5-4BD8-838B-E8DFE85BE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" y="13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2" name="Oval 534">
              <a:extLst>
                <a:ext uri="{FF2B5EF4-FFF2-40B4-BE49-F238E27FC236}">
                  <a16:creationId xmlns:a16="http://schemas.microsoft.com/office/drawing/2014/main" id="{F9D6860E-6030-4EE3-8C00-A0F365F6A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2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3" name="Oval 535">
              <a:extLst>
                <a:ext uri="{FF2B5EF4-FFF2-40B4-BE49-F238E27FC236}">
                  <a16:creationId xmlns:a16="http://schemas.microsoft.com/office/drawing/2014/main" id="{0876D482-37BB-406D-BAF8-BBB15E9EF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0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4" name="Oval 536">
              <a:extLst>
                <a:ext uri="{FF2B5EF4-FFF2-40B4-BE49-F238E27FC236}">
                  <a16:creationId xmlns:a16="http://schemas.microsoft.com/office/drawing/2014/main" id="{9DF488FA-B866-424B-BBA3-116C084BB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9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5" name="Oval 537">
              <a:extLst>
                <a:ext uri="{FF2B5EF4-FFF2-40B4-BE49-F238E27FC236}">
                  <a16:creationId xmlns:a16="http://schemas.microsoft.com/office/drawing/2014/main" id="{30DD5B26-4740-45BE-9C54-8F7592478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10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6" name="Oval 538">
              <a:extLst>
                <a:ext uri="{FF2B5EF4-FFF2-40B4-BE49-F238E27FC236}">
                  <a16:creationId xmlns:a16="http://schemas.microsoft.com/office/drawing/2014/main" id="{3E20FF03-79BA-4D66-AE28-1C9D7991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12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7" name="Oval 539">
              <a:extLst>
                <a:ext uri="{FF2B5EF4-FFF2-40B4-BE49-F238E27FC236}">
                  <a16:creationId xmlns:a16="http://schemas.microsoft.com/office/drawing/2014/main" id="{8223EA09-C83C-4354-8BD3-7EAEAC97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1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8" name="Oval 540">
              <a:extLst>
                <a:ext uri="{FF2B5EF4-FFF2-40B4-BE49-F238E27FC236}">
                  <a16:creationId xmlns:a16="http://schemas.microsoft.com/office/drawing/2014/main" id="{7A49ECA8-88A2-4A5E-9991-0F28A84E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0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999" name="Oval 541">
              <a:extLst>
                <a:ext uri="{FF2B5EF4-FFF2-40B4-BE49-F238E27FC236}">
                  <a16:creationId xmlns:a16="http://schemas.microsoft.com/office/drawing/2014/main" id="{48EDC10B-C47A-4374-925C-7B87B7590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9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0" name="Oval 542">
              <a:extLst>
                <a:ext uri="{FF2B5EF4-FFF2-40B4-BE49-F238E27FC236}">
                  <a16:creationId xmlns:a16="http://schemas.microsoft.com/office/drawing/2014/main" id="{F61AFA14-132A-4FA7-B2E7-F1A13C0FE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121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1" name="Oval 543">
              <a:extLst>
                <a:ext uri="{FF2B5EF4-FFF2-40B4-BE49-F238E27FC236}">
                  <a16:creationId xmlns:a16="http://schemas.microsoft.com/office/drawing/2014/main" id="{A8789DBE-830C-424F-B10F-B240C24ED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10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2" name="Oval 544">
              <a:extLst>
                <a:ext uri="{FF2B5EF4-FFF2-40B4-BE49-F238E27FC236}">
                  <a16:creationId xmlns:a16="http://schemas.microsoft.com/office/drawing/2014/main" id="{BB276683-78F8-4FEA-A693-A3448F20A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9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3" name="Oval 545">
              <a:extLst>
                <a:ext uri="{FF2B5EF4-FFF2-40B4-BE49-F238E27FC236}">
                  <a16:creationId xmlns:a16="http://schemas.microsoft.com/office/drawing/2014/main" id="{C49AACC6-66B2-4C9C-A637-F72CCAE9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12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4" name="Oval 546">
              <a:extLst>
                <a:ext uri="{FF2B5EF4-FFF2-40B4-BE49-F238E27FC236}">
                  <a16:creationId xmlns:a16="http://schemas.microsoft.com/office/drawing/2014/main" id="{78CDB84E-8F62-4A06-BA2D-5380BDBA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10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5" name="Oval 547">
              <a:extLst>
                <a:ext uri="{FF2B5EF4-FFF2-40B4-BE49-F238E27FC236}">
                  <a16:creationId xmlns:a16="http://schemas.microsoft.com/office/drawing/2014/main" id="{0612FB69-0AC5-471B-8051-FBB1A0735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8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6" name="Oval 548">
              <a:extLst>
                <a:ext uri="{FF2B5EF4-FFF2-40B4-BE49-F238E27FC236}">
                  <a16:creationId xmlns:a16="http://schemas.microsoft.com/office/drawing/2014/main" id="{F44E5337-083D-492F-85EE-2B8155AF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94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7" name="Oval 549">
              <a:extLst>
                <a:ext uri="{FF2B5EF4-FFF2-40B4-BE49-F238E27FC236}">
                  <a16:creationId xmlns:a16="http://schemas.microsoft.com/office/drawing/2014/main" id="{357444A3-BE91-4DE9-A0B7-7FBF3F387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9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8" name="Oval 550">
              <a:extLst>
                <a:ext uri="{FF2B5EF4-FFF2-40B4-BE49-F238E27FC236}">
                  <a16:creationId xmlns:a16="http://schemas.microsoft.com/office/drawing/2014/main" id="{D0ECA5FD-37BE-4DD1-A745-80CE00BB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" y="14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09" name="Oval 551">
              <a:extLst>
                <a:ext uri="{FF2B5EF4-FFF2-40B4-BE49-F238E27FC236}">
                  <a16:creationId xmlns:a16="http://schemas.microsoft.com/office/drawing/2014/main" id="{E4DA9C96-6E35-4C1E-AFEA-A8776FCE4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0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0" name="Oval 552">
              <a:extLst>
                <a:ext uri="{FF2B5EF4-FFF2-40B4-BE49-F238E27FC236}">
                  <a16:creationId xmlns:a16="http://schemas.microsoft.com/office/drawing/2014/main" id="{A479CF7F-378E-4457-96F6-E3FE74997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10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1" name="Oval 553">
              <a:extLst>
                <a:ext uri="{FF2B5EF4-FFF2-40B4-BE49-F238E27FC236}">
                  <a16:creationId xmlns:a16="http://schemas.microsoft.com/office/drawing/2014/main" id="{4B71F0D1-20DE-4A93-8D49-7BB015443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9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2" name="Oval 554">
              <a:extLst>
                <a:ext uri="{FF2B5EF4-FFF2-40B4-BE49-F238E27FC236}">
                  <a16:creationId xmlns:a16="http://schemas.microsoft.com/office/drawing/2014/main" id="{202A0D3A-DA72-419E-BB9C-8C650692E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982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3" name="Oval 555">
              <a:extLst>
                <a:ext uri="{FF2B5EF4-FFF2-40B4-BE49-F238E27FC236}">
                  <a16:creationId xmlns:a16="http://schemas.microsoft.com/office/drawing/2014/main" id="{3C0A6497-2C37-4AC5-A2B3-A31B5FF2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0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4" name="Oval 556">
              <a:extLst>
                <a:ext uri="{FF2B5EF4-FFF2-40B4-BE49-F238E27FC236}">
                  <a16:creationId xmlns:a16="http://schemas.microsoft.com/office/drawing/2014/main" id="{BE2D6A98-FEA1-4D56-A79D-440CE4484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9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5" name="Oval 557">
              <a:extLst>
                <a:ext uri="{FF2B5EF4-FFF2-40B4-BE49-F238E27FC236}">
                  <a16:creationId xmlns:a16="http://schemas.microsoft.com/office/drawing/2014/main" id="{9E849A6E-BC78-48AA-8116-E553D827A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9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6" name="Oval 558">
              <a:extLst>
                <a:ext uri="{FF2B5EF4-FFF2-40B4-BE49-F238E27FC236}">
                  <a16:creationId xmlns:a16="http://schemas.microsoft.com/office/drawing/2014/main" id="{CA5969C2-8A19-4AC8-89C9-77CEAAAF2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10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7" name="Oval 559">
              <a:extLst>
                <a:ext uri="{FF2B5EF4-FFF2-40B4-BE49-F238E27FC236}">
                  <a16:creationId xmlns:a16="http://schemas.microsoft.com/office/drawing/2014/main" id="{FAAE78CF-1936-477A-AA86-01969AD79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2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8" name="Oval 560">
              <a:extLst>
                <a:ext uri="{FF2B5EF4-FFF2-40B4-BE49-F238E27FC236}">
                  <a16:creationId xmlns:a16="http://schemas.microsoft.com/office/drawing/2014/main" id="{61435FAD-DCED-40B5-86E6-C7EF684FA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4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19" name="Oval 561">
              <a:extLst>
                <a:ext uri="{FF2B5EF4-FFF2-40B4-BE49-F238E27FC236}">
                  <a16:creationId xmlns:a16="http://schemas.microsoft.com/office/drawing/2014/main" id="{19E5D433-C547-4F7B-BFE7-8555A213B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1662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0" name="Oval 562">
              <a:extLst>
                <a:ext uri="{FF2B5EF4-FFF2-40B4-BE49-F238E27FC236}">
                  <a16:creationId xmlns:a16="http://schemas.microsoft.com/office/drawing/2014/main" id="{F252D4A7-3825-4267-B9A2-643552F20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1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1" name="Oval 563">
              <a:extLst>
                <a:ext uri="{FF2B5EF4-FFF2-40B4-BE49-F238E27FC236}">
                  <a16:creationId xmlns:a16="http://schemas.microsoft.com/office/drawing/2014/main" id="{3668B73B-D5AE-4203-BBB8-15E5BB74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206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2" name="Oval 564">
              <a:extLst>
                <a:ext uri="{FF2B5EF4-FFF2-40B4-BE49-F238E27FC236}">
                  <a16:creationId xmlns:a16="http://schemas.microsoft.com/office/drawing/2014/main" id="{EE3EBE31-610D-4092-9329-1009A102A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17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3" name="Oval 565">
              <a:extLst>
                <a:ext uri="{FF2B5EF4-FFF2-40B4-BE49-F238E27FC236}">
                  <a16:creationId xmlns:a16="http://schemas.microsoft.com/office/drawing/2014/main" id="{B06A6149-1870-4976-A3D6-88062C855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4" name="Oval 566">
              <a:extLst>
                <a:ext uri="{FF2B5EF4-FFF2-40B4-BE49-F238E27FC236}">
                  <a16:creationId xmlns:a16="http://schemas.microsoft.com/office/drawing/2014/main" id="{54FB8C3C-84C2-414E-BD70-260880FF2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24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5" name="Oval 567">
              <a:extLst>
                <a:ext uri="{FF2B5EF4-FFF2-40B4-BE49-F238E27FC236}">
                  <a16:creationId xmlns:a16="http://schemas.microsoft.com/office/drawing/2014/main" id="{DE066475-EF49-4396-9266-FA7E1E00F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6" name="Oval 568">
              <a:extLst>
                <a:ext uri="{FF2B5EF4-FFF2-40B4-BE49-F238E27FC236}">
                  <a16:creationId xmlns:a16="http://schemas.microsoft.com/office/drawing/2014/main" id="{EFEBCAE4-1FB8-4DA2-AE7B-9C033A8B5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7" name="Oval 569">
              <a:extLst>
                <a:ext uri="{FF2B5EF4-FFF2-40B4-BE49-F238E27FC236}">
                  <a16:creationId xmlns:a16="http://schemas.microsoft.com/office/drawing/2014/main" id="{C96F2FE5-3B1E-4A8A-8D9A-7335734D8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4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8" name="Oval 570">
              <a:extLst>
                <a:ext uri="{FF2B5EF4-FFF2-40B4-BE49-F238E27FC236}">
                  <a16:creationId xmlns:a16="http://schemas.microsoft.com/office/drawing/2014/main" id="{8F79B1B2-A1AD-40CC-A48C-9F58D0019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24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29" name="Oval 571">
              <a:extLst>
                <a:ext uri="{FF2B5EF4-FFF2-40B4-BE49-F238E27FC236}">
                  <a16:creationId xmlns:a16="http://schemas.microsoft.com/office/drawing/2014/main" id="{5C5DDDB6-916C-4A77-BA6A-1F0606D9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0" name="Oval 572">
              <a:extLst>
                <a:ext uri="{FF2B5EF4-FFF2-40B4-BE49-F238E27FC236}">
                  <a16:creationId xmlns:a16="http://schemas.microsoft.com/office/drawing/2014/main" id="{0120941C-B85E-4077-B1FA-EE6C23BAB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1" name="Oval 573">
              <a:extLst>
                <a:ext uri="{FF2B5EF4-FFF2-40B4-BE49-F238E27FC236}">
                  <a16:creationId xmlns:a16="http://schemas.microsoft.com/office/drawing/2014/main" id="{2568CAFB-8DEC-492E-AD3E-91FE768CA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3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2" name="Oval 574">
              <a:extLst>
                <a:ext uri="{FF2B5EF4-FFF2-40B4-BE49-F238E27FC236}">
                  <a16:creationId xmlns:a16="http://schemas.microsoft.com/office/drawing/2014/main" id="{FAFA2FF4-0F8A-46C0-A88F-6BFD9B8A8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" y="22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3" name="Oval 575">
              <a:extLst>
                <a:ext uri="{FF2B5EF4-FFF2-40B4-BE49-F238E27FC236}">
                  <a16:creationId xmlns:a16="http://schemas.microsoft.com/office/drawing/2014/main" id="{96A47C51-DF09-4455-995D-776C096DD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3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4" name="Oval 576">
              <a:extLst>
                <a:ext uri="{FF2B5EF4-FFF2-40B4-BE49-F238E27FC236}">
                  <a16:creationId xmlns:a16="http://schemas.microsoft.com/office/drawing/2014/main" id="{34EED0B7-CD23-4AC7-9089-1FB16956A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3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5" name="Oval 577">
              <a:extLst>
                <a:ext uri="{FF2B5EF4-FFF2-40B4-BE49-F238E27FC236}">
                  <a16:creationId xmlns:a16="http://schemas.microsoft.com/office/drawing/2014/main" id="{8FC13AC9-F15F-4387-A31E-AE8945191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23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6" name="Oval 578">
              <a:extLst>
                <a:ext uri="{FF2B5EF4-FFF2-40B4-BE49-F238E27FC236}">
                  <a16:creationId xmlns:a16="http://schemas.microsoft.com/office/drawing/2014/main" id="{21F84D82-91FE-4E27-912B-53AA7BA43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3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7" name="Oval 579">
              <a:extLst>
                <a:ext uri="{FF2B5EF4-FFF2-40B4-BE49-F238E27FC236}">
                  <a16:creationId xmlns:a16="http://schemas.microsoft.com/office/drawing/2014/main" id="{F0E693F7-E08C-4D22-AA6A-5C5002ACA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16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8" name="Oval 580">
              <a:extLst>
                <a:ext uri="{FF2B5EF4-FFF2-40B4-BE49-F238E27FC236}">
                  <a16:creationId xmlns:a16="http://schemas.microsoft.com/office/drawing/2014/main" id="{0B5F5E6E-10EA-4965-9654-47698EB15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16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39" name="Oval 581">
              <a:extLst>
                <a:ext uri="{FF2B5EF4-FFF2-40B4-BE49-F238E27FC236}">
                  <a16:creationId xmlns:a16="http://schemas.microsoft.com/office/drawing/2014/main" id="{20CBF3D1-1767-43ED-807B-5893F8AAE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16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0" name="Oval 582">
              <a:extLst>
                <a:ext uri="{FF2B5EF4-FFF2-40B4-BE49-F238E27FC236}">
                  <a16:creationId xmlns:a16="http://schemas.microsoft.com/office/drawing/2014/main" id="{EE6C57BF-A330-4F69-BC01-EE0B912F0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1163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1" name="Oval 583">
              <a:extLst>
                <a:ext uri="{FF2B5EF4-FFF2-40B4-BE49-F238E27FC236}">
                  <a16:creationId xmlns:a16="http://schemas.microsoft.com/office/drawing/2014/main" id="{86D5CF5D-019D-404E-85DE-699520DB1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1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2" name="Oval 584">
              <a:extLst>
                <a:ext uri="{FF2B5EF4-FFF2-40B4-BE49-F238E27FC236}">
                  <a16:creationId xmlns:a16="http://schemas.microsoft.com/office/drawing/2014/main" id="{0B4FF186-FFBB-4C2F-A24A-71E9BFDA6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19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3" name="Oval 585">
              <a:extLst>
                <a:ext uri="{FF2B5EF4-FFF2-40B4-BE49-F238E27FC236}">
                  <a16:creationId xmlns:a16="http://schemas.microsoft.com/office/drawing/2014/main" id="{66E867FB-F30F-419D-BE30-5D605337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4" name="Oval 586">
              <a:extLst>
                <a:ext uri="{FF2B5EF4-FFF2-40B4-BE49-F238E27FC236}">
                  <a16:creationId xmlns:a16="http://schemas.microsoft.com/office/drawing/2014/main" id="{0D9A9F72-8DF9-4DB6-8CC3-E9D03440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4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5" name="Oval 587">
              <a:extLst>
                <a:ext uri="{FF2B5EF4-FFF2-40B4-BE49-F238E27FC236}">
                  <a16:creationId xmlns:a16="http://schemas.microsoft.com/office/drawing/2014/main" id="{7956A03D-08A5-4FD3-AFFF-A62D1608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6" name="Oval 588">
              <a:extLst>
                <a:ext uri="{FF2B5EF4-FFF2-40B4-BE49-F238E27FC236}">
                  <a16:creationId xmlns:a16="http://schemas.microsoft.com/office/drawing/2014/main" id="{DA4876E6-6A61-4D4C-AE83-529DBA58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7" name="Oval 589">
              <a:extLst>
                <a:ext uri="{FF2B5EF4-FFF2-40B4-BE49-F238E27FC236}">
                  <a16:creationId xmlns:a16="http://schemas.microsoft.com/office/drawing/2014/main" id="{A21662DA-CD65-4D14-AEB5-C174E11A7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22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8" name="Oval 590">
              <a:extLst>
                <a:ext uri="{FF2B5EF4-FFF2-40B4-BE49-F238E27FC236}">
                  <a16:creationId xmlns:a16="http://schemas.microsoft.com/office/drawing/2014/main" id="{1F844F97-C225-4D11-9251-0D5847D88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22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49" name="Oval 591">
              <a:extLst>
                <a:ext uri="{FF2B5EF4-FFF2-40B4-BE49-F238E27FC236}">
                  <a16:creationId xmlns:a16="http://schemas.microsoft.com/office/drawing/2014/main" id="{F37D469F-8012-47BD-8F00-BC3D02C50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23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0" name="Oval 592">
              <a:extLst>
                <a:ext uri="{FF2B5EF4-FFF2-40B4-BE49-F238E27FC236}">
                  <a16:creationId xmlns:a16="http://schemas.microsoft.com/office/drawing/2014/main" id="{0C6EF9D9-C839-4C63-BBA4-EA7DC847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569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1" name="Oval 593">
              <a:extLst>
                <a:ext uri="{FF2B5EF4-FFF2-40B4-BE49-F238E27FC236}">
                  <a16:creationId xmlns:a16="http://schemas.microsoft.com/office/drawing/2014/main" id="{0EABB7C0-DD5F-439B-AEF9-7B96761E1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2" name="Oval 594">
              <a:extLst>
                <a:ext uri="{FF2B5EF4-FFF2-40B4-BE49-F238E27FC236}">
                  <a16:creationId xmlns:a16="http://schemas.microsoft.com/office/drawing/2014/main" id="{B7D3D506-1580-4322-9260-B32B93912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3" name="Oval 595">
              <a:extLst>
                <a:ext uri="{FF2B5EF4-FFF2-40B4-BE49-F238E27FC236}">
                  <a16:creationId xmlns:a16="http://schemas.microsoft.com/office/drawing/2014/main" id="{B1158FF6-1569-4EDC-8D7C-D9E063A99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21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4" name="Oval 596">
              <a:extLst>
                <a:ext uri="{FF2B5EF4-FFF2-40B4-BE49-F238E27FC236}">
                  <a16:creationId xmlns:a16="http://schemas.microsoft.com/office/drawing/2014/main" id="{71E0AFE8-309A-4BA1-826D-32FB92FBE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" y="2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5" name="Oval 597">
              <a:extLst>
                <a:ext uri="{FF2B5EF4-FFF2-40B4-BE49-F238E27FC236}">
                  <a16:creationId xmlns:a16="http://schemas.microsoft.com/office/drawing/2014/main" id="{546341A3-56A8-482A-8B0C-9B4003D7B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21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6" name="Oval 598">
              <a:extLst>
                <a:ext uri="{FF2B5EF4-FFF2-40B4-BE49-F238E27FC236}">
                  <a16:creationId xmlns:a16="http://schemas.microsoft.com/office/drawing/2014/main" id="{CE0682C2-6E5F-4B9C-A85F-E9C35A87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7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7" name="Oval 599">
              <a:extLst>
                <a:ext uri="{FF2B5EF4-FFF2-40B4-BE49-F238E27FC236}">
                  <a16:creationId xmlns:a16="http://schemas.microsoft.com/office/drawing/2014/main" id="{256F50D7-4710-4B65-BE5E-562B42FD4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3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8" name="Oval 600">
              <a:extLst>
                <a:ext uri="{FF2B5EF4-FFF2-40B4-BE49-F238E27FC236}">
                  <a16:creationId xmlns:a16="http://schemas.microsoft.com/office/drawing/2014/main" id="{9E9CD97C-2754-428E-A02B-3643C1212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209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59" name="Oval 601">
              <a:extLst>
                <a:ext uri="{FF2B5EF4-FFF2-40B4-BE49-F238E27FC236}">
                  <a16:creationId xmlns:a16="http://schemas.microsoft.com/office/drawing/2014/main" id="{B4850983-538B-4FBF-9B0A-B18A6028B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1117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0" name="Oval 602">
              <a:extLst>
                <a:ext uri="{FF2B5EF4-FFF2-40B4-BE49-F238E27FC236}">
                  <a16:creationId xmlns:a16="http://schemas.microsoft.com/office/drawing/2014/main" id="{EF487A3B-7453-4FA9-9607-D2C35CD03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11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1" name="Oval 603">
              <a:extLst>
                <a:ext uri="{FF2B5EF4-FFF2-40B4-BE49-F238E27FC236}">
                  <a16:creationId xmlns:a16="http://schemas.microsoft.com/office/drawing/2014/main" id="{B27A6EB7-B861-4EC3-9952-B91E9BC04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" y="12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2" name="Oval 604">
              <a:extLst>
                <a:ext uri="{FF2B5EF4-FFF2-40B4-BE49-F238E27FC236}">
                  <a16:creationId xmlns:a16="http://schemas.microsoft.com/office/drawing/2014/main" id="{AD4487A4-CCA2-4375-95E8-4F23EB3C4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" y="11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3" name="Oval 605">
              <a:extLst>
                <a:ext uri="{FF2B5EF4-FFF2-40B4-BE49-F238E27FC236}">
                  <a16:creationId xmlns:a16="http://schemas.microsoft.com/office/drawing/2014/main" id="{EE4D8E56-3F36-4145-B1C3-620CF4B7C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1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4" name="Oval 606">
              <a:extLst>
                <a:ext uri="{FF2B5EF4-FFF2-40B4-BE49-F238E27FC236}">
                  <a16:creationId xmlns:a16="http://schemas.microsoft.com/office/drawing/2014/main" id="{E0E08D2D-E3B3-4DDA-A898-627E55F48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" y="9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5" name="Oval 607">
              <a:extLst>
                <a:ext uri="{FF2B5EF4-FFF2-40B4-BE49-F238E27FC236}">
                  <a16:creationId xmlns:a16="http://schemas.microsoft.com/office/drawing/2014/main" id="{B5FD9C30-A423-48F4-A720-F00640E9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9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6" name="Oval 608">
              <a:extLst>
                <a:ext uri="{FF2B5EF4-FFF2-40B4-BE49-F238E27FC236}">
                  <a16:creationId xmlns:a16="http://schemas.microsoft.com/office/drawing/2014/main" id="{E5C75DB8-DF34-447C-8DB0-F7AB459CA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1345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7" name="Oval 609">
              <a:extLst>
                <a:ext uri="{FF2B5EF4-FFF2-40B4-BE49-F238E27FC236}">
                  <a16:creationId xmlns:a16="http://schemas.microsoft.com/office/drawing/2014/main" id="{A2887B15-F446-42D5-A63A-B35CEDF47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1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8" name="Oval 610">
              <a:extLst>
                <a:ext uri="{FF2B5EF4-FFF2-40B4-BE49-F238E27FC236}">
                  <a16:creationId xmlns:a16="http://schemas.microsoft.com/office/drawing/2014/main" id="{9B805776-58ED-4230-9FC7-F907623D2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" y="207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69" name="Oval 611">
              <a:extLst>
                <a:ext uri="{FF2B5EF4-FFF2-40B4-BE49-F238E27FC236}">
                  <a16:creationId xmlns:a16="http://schemas.microsoft.com/office/drawing/2014/main" id="{FD3C8450-5738-450C-9CF5-44F6B1C8F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18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0" name="Oval 612">
              <a:extLst>
                <a:ext uri="{FF2B5EF4-FFF2-40B4-BE49-F238E27FC236}">
                  <a16:creationId xmlns:a16="http://schemas.microsoft.com/office/drawing/2014/main" id="{5BE4B255-0151-46AA-9757-5925FD441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1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1" name="Oval 613">
              <a:extLst>
                <a:ext uri="{FF2B5EF4-FFF2-40B4-BE49-F238E27FC236}">
                  <a16:creationId xmlns:a16="http://schemas.microsoft.com/office/drawing/2014/main" id="{5423F782-0B02-46DE-A935-EFA8E6BA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2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2" name="Oval 614">
              <a:extLst>
                <a:ext uri="{FF2B5EF4-FFF2-40B4-BE49-F238E27FC236}">
                  <a16:creationId xmlns:a16="http://schemas.microsoft.com/office/drawing/2014/main" id="{7B195966-E8B2-4C4E-A401-B35B1FF0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" y="19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3" name="Oval 615">
              <a:extLst>
                <a:ext uri="{FF2B5EF4-FFF2-40B4-BE49-F238E27FC236}">
                  <a16:creationId xmlns:a16="http://schemas.microsoft.com/office/drawing/2014/main" id="{A48863F9-318C-4D35-B8CF-24EED6A02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" y="18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4" name="Oval 616">
              <a:extLst>
                <a:ext uri="{FF2B5EF4-FFF2-40B4-BE49-F238E27FC236}">
                  <a16:creationId xmlns:a16="http://schemas.microsoft.com/office/drawing/2014/main" id="{C5C67068-3863-437D-974D-B5691EF36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" y="157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5" name="Oval 617">
              <a:extLst>
                <a:ext uri="{FF2B5EF4-FFF2-40B4-BE49-F238E27FC236}">
                  <a16:creationId xmlns:a16="http://schemas.microsoft.com/office/drawing/2014/main" id="{00BB58D7-AF81-4A4A-A311-77BDED36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" y="12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6" name="Oval 618">
              <a:extLst>
                <a:ext uri="{FF2B5EF4-FFF2-40B4-BE49-F238E27FC236}">
                  <a16:creationId xmlns:a16="http://schemas.microsoft.com/office/drawing/2014/main" id="{07EC660A-BDDF-4229-B0D6-35602369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254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7" name="Oval 619">
              <a:extLst>
                <a:ext uri="{FF2B5EF4-FFF2-40B4-BE49-F238E27FC236}">
                  <a16:creationId xmlns:a16="http://schemas.microsoft.com/office/drawing/2014/main" id="{87DD12DA-0DAB-4397-B36D-9A8389D0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1202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8" name="Oval 620">
              <a:extLst>
                <a:ext uri="{FF2B5EF4-FFF2-40B4-BE49-F238E27FC236}">
                  <a16:creationId xmlns:a16="http://schemas.microsoft.com/office/drawing/2014/main" id="{1C0BDFA4-9E85-4BA1-8E3E-80F253CA0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936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79" name="Oval 621">
              <a:extLst>
                <a:ext uri="{FF2B5EF4-FFF2-40B4-BE49-F238E27FC236}">
                  <a16:creationId xmlns:a16="http://schemas.microsoft.com/office/drawing/2014/main" id="{0DF524A7-D3B2-4DFD-A738-86AF387F3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9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0" name="Oval 622">
              <a:extLst>
                <a:ext uri="{FF2B5EF4-FFF2-40B4-BE49-F238E27FC236}">
                  <a16:creationId xmlns:a16="http://schemas.microsoft.com/office/drawing/2014/main" id="{FA01F98D-E871-4E30-AEBE-FF39C969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936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1" name="Oval 623">
              <a:extLst>
                <a:ext uri="{FF2B5EF4-FFF2-40B4-BE49-F238E27FC236}">
                  <a16:creationId xmlns:a16="http://schemas.microsoft.com/office/drawing/2014/main" id="{2D9771E0-5815-46AA-B2DC-CFED72DC8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9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2" name="Oval 624">
              <a:extLst>
                <a:ext uri="{FF2B5EF4-FFF2-40B4-BE49-F238E27FC236}">
                  <a16:creationId xmlns:a16="http://schemas.microsoft.com/office/drawing/2014/main" id="{83D55744-938D-4DCA-9DAB-6138489F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299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3" name="Oval 625">
              <a:extLst>
                <a:ext uri="{FF2B5EF4-FFF2-40B4-BE49-F238E27FC236}">
                  <a16:creationId xmlns:a16="http://schemas.microsoft.com/office/drawing/2014/main" id="{D8D3F6E1-698B-43FA-9898-A0F145C7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19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4" name="Oval 626">
              <a:extLst>
                <a:ext uri="{FF2B5EF4-FFF2-40B4-BE49-F238E27FC236}">
                  <a16:creationId xmlns:a16="http://schemas.microsoft.com/office/drawing/2014/main" id="{B5BDC2E4-8E9A-4547-B15C-5F89D270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" y="2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5" name="Oval 627">
              <a:extLst>
                <a:ext uri="{FF2B5EF4-FFF2-40B4-BE49-F238E27FC236}">
                  <a16:creationId xmlns:a16="http://schemas.microsoft.com/office/drawing/2014/main" id="{089F2262-E23E-477A-A332-A10A8F272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6" name="Oval 628">
              <a:extLst>
                <a:ext uri="{FF2B5EF4-FFF2-40B4-BE49-F238E27FC236}">
                  <a16:creationId xmlns:a16="http://schemas.microsoft.com/office/drawing/2014/main" id="{B0A8E012-D979-4135-BF02-247B8832E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" y="22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7" name="Oval 629">
              <a:extLst>
                <a:ext uri="{FF2B5EF4-FFF2-40B4-BE49-F238E27FC236}">
                  <a16:creationId xmlns:a16="http://schemas.microsoft.com/office/drawing/2014/main" id="{45394AD8-34DC-4E9B-A3EA-E7F3D7C5A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21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8" name="Oval 630">
              <a:extLst>
                <a:ext uri="{FF2B5EF4-FFF2-40B4-BE49-F238E27FC236}">
                  <a16:creationId xmlns:a16="http://schemas.microsoft.com/office/drawing/2014/main" id="{DA2509DF-45C1-44BF-AA6C-1763F89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2252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89" name="Oval 631">
              <a:extLst>
                <a:ext uri="{FF2B5EF4-FFF2-40B4-BE49-F238E27FC236}">
                  <a16:creationId xmlns:a16="http://schemas.microsoft.com/office/drawing/2014/main" id="{1B12D2D3-D59B-4ADB-978D-962BAD339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2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0" name="Oval 632">
              <a:extLst>
                <a:ext uri="{FF2B5EF4-FFF2-40B4-BE49-F238E27FC236}">
                  <a16:creationId xmlns:a16="http://schemas.microsoft.com/office/drawing/2014/main" id="{2F61D58A-2C7A-49FE-987C-33B63559B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2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1" name="Oval 633">
              <a:extLst>
                <a:ext uri="{FF2B5EF4-FFF2-40B4-BE49-F238E27FC236}">
                  <a16:creationId xmlns:a16="http://schemas.microsoft.com/office/drawing/2014/main" id="{BC747878-C017-44B6-93B3-F585B7A11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24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2" name="Oval 634">
              <a:extLst>
                <a:ext uri="{FF2B5EF4-FFF2-40B4-BE49-F238E27FC236}">
                  <a16:creationId xmlns:a16="http://schemas.microsoft.com/office/drawing/2014/main" id="{73A984CA-4655-41FA-9B9C-DF60C5000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4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3" name="Oval 635">
              <a:extLst>
                <a:ext uri="{FF2B5EF4-FFF2-40B4-BE49-F238E27FC236}">
                  <a16:creationId xmlns:a16="http://schemas.microsoft.com/office/drawing/2014/main" id="{6D7C20CD-44AA-41D2-8B70-F6DB3714E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23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4" name="Oval 636">
              <a:extLst>
                <a:ext uri="{FF2B5EF4-FFF2-40B4-BE49-F238E27FC236}">
                  <a16:creationId xmlns:a16="http://schemas.microsoft.com/office/drawing/2014/main" id="{A50ABCEE-8603-4E47-9229-57C74679B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" y="24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5" name="Oval 637">
              <a:extLst>
                <a:ext uri="{FF2B5EF4-FFF2-40B4-BE49-F238E27FC236}">
                  <a16:creationId xmlns:a16="http://schemas.microsoft.com/office/drawing/2014/main" id="{2077D9E9-A5F4-4878-A619-DC663D537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24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6" name="Oval 638">
              <a:extLst>
                <a:ext uri="{FF2B5EF4-FFF2-40B4-BE49-F238E27FC236}">
                  <a16:creationId xmlns:a16="http://schemas.microsoft.com/office/drawing/2014/main" id="{8138ABE4-B424-4C38-BE28-6FB464A39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2297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7" name="Oval 639">
              <a:extLst>
                <a:ext uri="{FF2B5EF4-FFF2-40B4-BE49-F238E27FC236}">
                  <a16:creationId xmlns:a16="http://schemas.microsoft.com/office/drawing/2014/main" id="{59F410F4-A96F-40C4-88F2-41E8658E2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8" name="Oval 640">
              <a:extLst>
                <a:ext uri="{FF2B5EF4-FFF2-40B4-BE49-F238E27FC236}">
                  <a16:creationId xmlns:a16="http://schemas.microsoft.com/office/drawing/2014/main" id="{1BB8CDA9-92AF-439A-A6B4-80B9987B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3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099" name="Oval 641">
              <a:extLst>
                <a:ext uri="{FF2B5EF4-FFF2-40B4-BE49-F238E27FC236}">
                  <a16:creationId xmlns:a16="http://schemas.microsoft.com/office/drawing/2014/main" id="{9F0A06F1-E0F4-49D8-86E3-7896E749B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0" name="Oval 642">
              <a:extLst>
                <a:ext uri="{FF2B5EF4-FFF2-40B4-BE49-F238E27FC236}">
                  <a16:creationId xmlns:a16="http://schemas.microsoft.com/office/drawing/2014/main" id="{4E22A363-4FC2-4706-B3EE-EFDC75370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21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1" name="Oval 643">
              <a:extLst>
                <a:ext uri="{FF2B5EF4-FFF2-40B4-BE49-F238E27FC236}">
                  <a16:creationId xmlns:a16="http://schemas.microsoft.com/office/drawing/2014/main" id="{4AEB7D49-04A4-4534-9AD0-9AE6B78FF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2" name="Oval 644">
              <a:extLst>
                <a:ext uri="{FF2B5EF4-FFF2-40B4-BE49-F238E27FC236}">
                  <a16:creationId xmlns:a16="http://schemas.microsoft.com/office/drawing/2014/main" id="{58736E50-73EE-45E3-8D6A-E20407911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18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3" name="Oval 645">
              <a:extLst>
                <a:ext uri="{FF2B5EF4-FFF2-40B4-BE49-F238E27FC236}">
                  <a16:creationId xmlns:a16="http://schemas.microsoft.com/office/drawing/2014/main" id="{47B84A02-7B4F-44A8-BD3E-13B5C1678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8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4" name="Oval 646">
              <a:extLst>
                <a:ext uri="{FF2B5EF4-FFF2-40B4-BE49-F238E27FC236}">
                  <a16:creationId xmlns:a16="http://schemas.microsoft.com/office/drawing/2014/main" id="{8A832010-916E-4AC5-BA5B-D4DB7A8E1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14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5" name="Oval 647">
              <a:extLst>
                <a:ext uri="{FF2B5EF4-FFF2-40B4-BE49-F238E27FC236}">
                  <a16:creationId xmlns:a16="http://schemas.microsoft.com/office/drawing/2014/main" id="{797402B3-342F-4422-8A7F-FF3F206A9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12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6" name="Oval 648">
              <a:extLst>
                <a:ext uri="{FF2B5EF4-FFF2-40B4-BE49-F238E27FC236}">
                  <a16:creationId xmlns:a16="http://schemas.microsoft.com/office/drawing/2014/main" id="{890FF5DC-7663-41EF-8D46-98B92D4BE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9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7" name="Oval 649">
              <a:extLst>
                <a:ext uri="{FF2B5EF4-FFF2-40B4-BE49-F238E27FC236}">
                  <a16:creationId xmlns:a16="http://schemas.microsoft.com/office/drawing/2014/main" id="{BDF7E58C-FC27-4102-9140-396A79631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9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8" name="Oval 650">
              <a:extLst>
                <a:ext uri="{FF2B5EF4-FFF2-40B4-BE49-F238E27FC236}">
                  <a16:creationId xmlns:a16="http://schemas.microsoft.com/office/drawing/2014/main" id="{0DBA5B33-062C-4905-A55C-06F5F99C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9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09" name="Oval 651">
              <a:extLst>
                <a:ext uri="{FF2B5EF4-FFF2-40B4-BE49-F238E27FC236}">
                  <a16:creationId xmlns:a16="http://schemas.microsoft.com/office/drawing/2014/main" id="{7DB6B758-EAA0-45AC-9033-ED11FF12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4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0" name="Oval 652">
              <a:extLst>
                <a:ext uri="{FF2B5EF4-FFF2-40B4-BE49-F238E27FC236}">
                  <a16:creationId xmlns:a16="http://schemas.microsoft.com/office/drawing/2014/main" id="{FC6A3EA8-8E1F-49D7-82C6-3561321B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342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1" name="Oval 653">
              <a:extLst>
                <a:ext uri="{FF2B5EF4-FFF2-40B4-BE49-F238E27FC236}">
                  <a16:creationId xmlns:a16="http://schemas.microsoft.com/office/drawing/2014/main" id="{EBE5BE2B-2ABC-4A4A-A917-E45448B6D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34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2" name="Oval 654">
              <a:extLst>
                <a:ext uri="{FF2B5EF4-FFF2-40B4-BE49-F238E27FC236}">
                  <a16:creationId xmlns:a16="http://schemas.microsoft.com/office/drawing/2014/main" id="{F7AC8B1D-3E14-4AAA-B9B2-C6B257D65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2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3" name="Oval 655">
              <a:extLst>
                <a:ext uri="{FF2B5EF4-FFF2-40B4-BE49-F238E27FC236}">
                  <a16:creationId xmlns:a16="http://schemas.microsoft.com/office/drawing/2014/main" id="{C1615AF9-ED02-45DF-B4C1-5DB7ABB91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4" name="Oval 656">
              <a:extLst>
                <a:ext uri="{FF2B5EF4-FFF2-40B4-BE49-F238E27FC236}">
                  <a16:creationId xmlns:a16="http://schemas.microsoft.com/office/drawing/2014/main" id="{1A9DE88E-C51C-49B5-9D85-0BACBE7AF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2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5" name="Oval 657">
              <a:extLst>
                <a:ext uri="{FF2B5EF4-FFF2-40B4-BE49-F238E27FC236}">
                  <a16:creationId xmlns:a16="http://schemas.microsoft.com/office/drawing/2014/main" id="{1A8BDD9A-7853-4424-B1E3-249CD321D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2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6" name="Oval 658">
              <a:extLst>
                <a:ext uri="{FF2B5EF4-FFF2-40B4-BE49-F238E27FC236}">
                  <a16:creationId xmlns:a16="http://schemas.microsoft.com/office/drawing/2014/main" id="{8DB22CD3-B385-45B7-9F96-77D2F992E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524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7" name="Oval 659">
              <a:extLst>
                <a:ext uri="{FF2B5EF4-FFF2-40B4-BE49-F238E27FC236}">
                  <a16:creationId xmlns:a16="http://schemas.microsoft.com/office/drawing/2014/main" id="{7651A038-12CF-466D-8323-686D773F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1299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8" name="Oval 660">
              <a:extLst>
                <a:ext uri="{FF2B5EF4-FFF2-40B4-BE49-F238E27FC236}">
                  <a16:creationId xmlns:a16="http://schemas.microsoft.com/office/drawing/2014/main" id="{2E574DAA-1667-48B7-9C6C-6C0F3DDBF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14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19" name="Oval 661">
              <a:extLst>
                <a:ext uri="{FF2B5EF4-FFF2-40B4-BE49-F238E27FC236}">
                  <a16:creationId xmlns:a16="http://schemas.microsoft.com/office/drawing/2014/main" id="{688C3B3B-0191-4C88-AA23-5C70357C3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16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0" name="Oval 662">
              <a:extLst>
                <a:ext uri="{FF2B5EF4-FFF2-40B4-BE49-F238E27FC236}">
                  <a16:creationId xmlns:a16="http://schemas.microsoft.com/office/drawing/2014/main" id="{612396E9-68E4-4335-8AE3-FBC599488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2343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1" name="Oval 663">
              <a:extLst>
                <a:ext uri="{FF2B5EF4-FFF2-40B4-BE49-F238E27FC236}">
                  <a16:creationId xmlns:a16="http://schemas.microsoft.com/office/drawing/2014/main" id="{C7E1184D-9AAC-4B1F-9B58-73E329E16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2" name="Oval 664">
              <a:extLst>
                <a:ext uri="{FF2B5EF4-FFF2-40B4-BE49-F238E27FC236}">
                  <a16:creationId xmlns:a16="http://schemas.microsoft.com/office/drawing/2014/main" id="{9556C0AE-843B-4AAA-A8CC-AC3064E66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392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3" name="Oval 665">
              <a:extLst>
                <a:ext uri="{FF2B5EF4-FFF2-40B4-BE49-F238E27FC236}">
                  <a16:creationId xmlns:a16="http://schemas.microsoft.com/office/drawing/2014/main" id="{E7E76017-5940-4B8E-BAA7-49BCFDDC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379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4" name="Oval 666">
              <a:extLst>
                <a:ext uri="{FF2B5EF4-FFF2-40B4-BE49-F238E27FC236}">
                  <a16:creationId xmlns:a16="http://schemas.microsoft.com/office/drawing/2014/main" id="{7231CC45-FE91-4E95-B807-ECECC8E49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5" name="Oval 667">
              <a:extLst>
                <a:ext uri="{FF2B5EF4-FFF2-40B4-BE49-F238E27FC236}">
                  <a16:creationId xmlns:a16="http://schemas.microsoft.com/office/drawing/2014/main" id="{50211DFA-ED76-4F74-A9EF-CA7BE1FB5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36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6" name="Oval 668">
              <a:extLst>
                <a:ext uri="{FF2B5EF4-FFF2-40B4-BE49-F238E27FC236}">
                  <a16:creationId xmlns:a16="http://schemas.microsoft.com/office/drawing/2014/main" id="{D24B33AF-7DB0-4720-89B1-A7033B7F1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34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7" name="Oval 669">
              <a:extLst>
                <a:ext uri="{FF2B5EF4-FFF2-40B4-BE49-F238E27FC236}">
                  <a16:creationId xmlns:a16="http://schemas.microsoft.com/office/drawing/2014/main" id="{8ECC3796-E3D4-4EB5-A737-2CEB36E7C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3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8" name="Oval 670">
              <a:extLst>
                <a:ext uri="{FF2B5EF4-FFF2-40B4-BE49-F238E27FC236}">
                  <a16:creationId xmlns:a16="http://schemas.microsoft.com/office/drawing/2014/main" id="{D29BDD06-94A2-41A0-9D70-9586B0A9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2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29" name="Oval 671">
              <a:extLst>
                <a:ext uri="{FF2B5EF4-FFF2-40B4-BE49-F238E27FC236}">
                  <a16:creationId xmlns:a16="http://schemas.microsoft.com/office/drawing/2014/main" id="{D323149B-E4A3-4C58-8573-0C6C9E47D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0" name="Oval 672">
              <a:extLst>
                <a:ext uri="{FF2B5EF4-FFF2-40B4-BE49-F238E27FC236}">
                  <a16:creationId xmlns:a16="http://schemas.microsoft.com/office/drawing/2014/main" id="{338F6D52-0069-4020-89B9-8E34CF12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5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1" name="Oval 673">
              <a:extLst>
                <a:ext uri="{FF2B5EF4-FFF2-40B4-BE49-F238E27FC236}">
                  <a16:creationId xmlns:a16="http://schemas.microsoft.com/office/drawing/2014/main" id="{A891FD41-2E57-4BE7-B1A9-BE976CCC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6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2" name="Oval 674">
              <a:extLst>
                <a:ext uri="{FF2B5EF4-FFF2-40B4-BE49-F238E27FC236}">
                  <a16:creationId xmlns:a16="http://schemas.microsoft.com/office/drawing/2014/main" id="{CD897FE2-A97B-4CA3-97AA-A114369F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" y="379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3" name="Oval 675">
              <a:extLst>
                <a:ext uri="{FF2B5EF4-FFF2-40B4-BE49-F238E27FC236}">
                  <a16:creationId xmlns:a16="http://schemas.microsoft.com/office/drawing/2014/main" id="{F4C8EE76-C1F3-4E06-9A30-30D644948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39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4" name="Oval 676">
              <a:extLst>
                <a:ext uri="{FF2B5EF4-FFF2-40B4-BE49-F238E27FC236}">
                  <a16:creationId xmlns:a16="http://schemas.microsoft.com/office/drawing/2014/main" id="{477A4360-DD15-4C43-B9AB-E4DAF3A0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5" name="Oval 677">
              <a:extLst>
                <a:ext uri="{FF2B5EF4-FFF2-40B4-BE49-F238E27FC236}">
                  <a16:creationId xmlns:a16="http://schemas.microsoft.com/office/drawing/2014/main" id="{26DCD4CF-884A-4B92-9D94-2C38A63FF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6" name="Oval 678">
              <a:extLst>
                <a:ext uri="{FF2B5EF4-FFF2-40B4-BE49-F238E27FC236}">
                  <a16:creationId xmlns:a16="http://schemas.microsoft.com/office/drawing/2014/main" id="{F5BC40E4-9377-4ED8-A37B-3628E8848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36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7" name="Oval 679">
              <a:extLst>
                <a:ext uri="{FF2B5EF4-FFF2-40B4-BE49-F238E27FC236}">
                  <a16:creationId xmlns:a16="http://schemas.microsoft.com/office/drawing/2014/main" id="{750C685C-D472-485F-BE4E-05F16E6AD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34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8" name="Oval 680">
              <a:extLst>
                <a:ext uri="{FF2B5EF4-FFF2-40B4-BE49-F238E27FC236}">
                  <a16:creationId xmlns:a16="http://schemas.microsoft.com/office/drawing/2014/main" id="{2482608F-7B97-40A4-9AF8-F3F81A1B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3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39" name="Oval 681">
              <a:extLst>
                <a:ext uri="{FF2B5EF4-FFF2-40B4-BE49-F238E27FC236}">
                  <a16:creationId xmlns:a16="http://schemas.microsoft.com/office/drawing/2014/main" id="{0207F381-0D64-438F-9830-7840F20F0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3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0" name="Oval 682">
              <a:extLst>
                <a:ext uri="{FF2B5EF4-FFF2-40B4-BE49-F238E27FC236}">
                  <a16:creationId xmlns:a16="http://schemas.microsoft.com/office/drawing/2014/main" id="{A74AFCF2-7C4B-4E0F-8B1C-39BF9FE4A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" y="3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1" name="Oval 683">
              <a:extLst>
                <a:ext uri="{FF2B5EF4-FFF2-40B4-BE49-F238E27FC236}">
                  <a16:creationId xmlns:a16="http://schemas.microsoft.com/office/drawing/2014/main" id="{5C558B5D-586C-4A28-8526-C18E5A72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6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2" name="Oval 684">
              <a:extLst>
                <a:ext uri="{FF2B5EF4-FFF2-40B4-BE49-F238E27FC236}">
                  <a16:creationId xmlns:a16="http://schemas.microsoft.com/office/drawing/2014/main" id="{DE453A7D-CB19-4ED4-B910-8BB149C74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3" name="Oval 685">
              <a:extLst>
                <a:ext uri="{FF2B5EF4-FFF2-40B4-BE49-F238E27FC236}">
                  <a16:creationId xmlns:a16="http://schemas.microsoft.com/office/drawing/2014/main" id="{0A43E3EC-59AE-4986-9DAB-F6B093935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379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4" name="Oval 686">
              <a:extLst>
                <a:ext uri="{FF2B5EF4-FFF2-40B4-BE49-F238E27FC236}">
                  <a16:creationId xmlns:a16="http://schemas.microsoft.com/office/drawing/2014/main" id="{C888B618-4CAF-4069-BAA0-918AC787E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" y="37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5" name="Oval 687">
              <a:extLst>
                <a:ext uri="{FF2B5EF4-FFF2-40B4-BE49-F238E27FC236}">
                  <a16:creationId xmlns:a16="http://schemas.microsoft.com/office/drawing/2014/main" id="{CFD2DB3B-12E3-47FD-B8E6-190D7F031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379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6" name="Oval 688">
              <a:extLst>
                <a:ext uri="{FF2B5EF4-FFF2-40B4-BE49-F238E27FC236}">
                  <a16:creationId xmlns:a16="http://schemas.microsoft.com/office/drawing/2014/main" id="{3B0FBB88-771B-4311-AF14-27F9FECC2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324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7" name="Oval 689">
              <a:extLst>
                <a:ext uri="{FF2B5EF4-FFF2-40B4-BE49-F238E27FC236}">
                  <a16:creationId xmlns:a16="http://schemas.microsoft.com/office/drawing/2014/main" id="{9DDC8D4B-F873-46AE-B3FB-85592928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31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8" name="Oval 690">
              <a:extLst>
                <a:ext uri="{FF2B5EF4-FFF2-40B4-BE49-F238E27FC236}">
                  <a16:creationId xmlns:a16="http://schemas.microsoft.com/office/drawing/2014/main" id="{B458E141-5595-4195-8068-81702BDFC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30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49" name="Oval 691">
              <a:extLst>
                <a:ext uri="{FF2B5EF4-FFF2-40B4-BE49-F238E27FC236}">
                  <a16:creationId xmlns:a16="http://schemas.microsoft.com/office/drawing/2014/main" id="{54B30297-5F25-49D8-8475-B1F606B9C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2659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0" name="Oval 692">
              <a:extLst>
                <a:ext uri="{FF2B5EF4-FFF2-40B4-BE49-F238E27FC236}">
                  <a16:creationId xmlns:a16="http://schemas.microsoft.com/office/drawing/2014/main" id="{6A26D007-C2CC-4D60-8F48-AF23E852C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31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1" name="Oval 693">
              <a:extLst>
                <a:ext uri="{FF2B5EF4-FFF2-40B4-BE49-F238E27FC236}">
                  <a16:creationId xmlns:a16="http://schemas.microsoft.com/office/drawing/2014/main" id="{480ACD88-BB0E-48E5-9AA3-537339B0C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" y="3430"/>
              <a:ext cx="45" cy="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2" name="Oval 694">
              <a:extLst>
                <a:ext uri="{FF2B5EF4-FFF2-40B4-BE49-F238E27FC236}">
                  <a16:creationId xmlns:a16="http://schemas.microsoft.com/office/drawing/2014/main" id="{ED6879D0-4F39-4009-B47E-CF07F105D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31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3" name="Oval 695">
              <a:extLst>
                <a:ext uri="{FF2B5EF4-FFF2-40B4-BE49-F238E27FC236}">
                  <a16:creationId xmlns:a16="http://schemas.microsoft.com/office/drawing/2014/main" id="{A20492F5-7B60-45F4-B421-98CB99128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30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4" name="Oval 696">
              <a:extLst>
                <a:ext uri="{FF2B5EF4-FFF2-40B4-BE49-F238E27FC236}">
                  <a16:creationId xmlns:a16="http://schemas.microsoft.com/office/drawing/2014/main" id="{9395AE8D-7987-4590-8992-72EEBEE0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" y="2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5" name="Oval 697">
              <a:extLst>
                <a:ext uri="{FF2B5EF4-FFF2-40B4-BE49-F238E27FC236}">
                  <a16:creationId xmlns:a16="http://schemas.microsoft.com/office/drawing/2014/main" id="{BD3498AA-ED3C-4FDC-A3FB-4F0DFE2D0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" y="29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6" name="Oval 698">
              <a:extLst>
                <a:ext uri="{FF2B5EF4-FFF2-40B4-BE49-F238E27FC236}">
                  <a16:creationId xmlns:a16="http://schemas.microsoft.com/office/drawing/2014/main" id="{F0FFE0CA-A179-44B5-8B5F-121C7F8E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" y="33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7" name="Oval 699">
              <a:extLst>
                <a:ext uri="{FF2B5EF4-FFF2-40B4-BE49-F238E27FC236}">
                  <a16:creationId xmlns:a16="http://schemas.microsoft.com/office/drawing/2014/main" id="{6CD984BA-3725-4AF7-A9FC-1C22F3C8D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31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8" name="Oval 700">
              <a:extLst>
                <a:ext uri="{FF2B5EF4-FFF2-40B4-BE49-F238E27FC236}">
                  <a16:creationId xmlns:a16="http://schemas.microsoft.com/office/drawing/2014/main" id="{1B816BBB-52C6-41CE-ACF2-C32DD407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28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59" name="Oval 701">
              <a:extLst>
                <a:ext uri="{FF2B5EF4-FFF2-40B4-BE49-F238E27FC236}">
                  <a16:creationId xmlns:a16="http://schemas.microsoft.com/office/drawing/2014/main" id="{E77DE3D3-FA3E-400C-B173-FD038207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29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0" name="Oval 702">
              <a:extLst>
                <a:ext uri="{FF2B5EF4-FFF2-40B4-BE49-F238E27FC236}">
                  <a16:creationId xmlns:a16="http://schemas.microsoft.com/office/drawing/2014/main" id="{927EE072-2951-4783-A075-FA00904AF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32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1" name="Oval 703">
              <a:extLst>
                <a:ext uri="{FF2B5EF4-FFF2-40B4-BE49-F238E27FC236}">
                  <a16:creationId xmlns:a16="http://schemas.microsoft.com/office/drawing/2014/main" id="{A7C7FE1C-3F9F-46E5-99C0-D93E4CBDF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2" name="Oval 704">
              <a:extLst>
                <a:ext uri="{FF2B5EF4-FFF2-40B4-BE49-F238E27FC236}">
                  <a16:creationId xmlns:a16="http://schemas.microsoft.com/office/drawing/2014/main" id="{1EC361AC-83EC-4DF3-A92C-E5373EB8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31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3" name="Oval 705">
              <a:extLst>
                <a:ext uri="{FF2B5EF4-FFF2-40B4-BE49-F238E27FC236}">
                  <a16:creationId xmlns:a16="http://schemas.microsoft.com/office/drawing/2014/main" id="{45CC4C1C-5587-484E-B6FD-C2BC8B695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4" name="Oval 706">
              <a:extLst>
                <a:ext uri="{FF2B5EF4-FFF2-40B4-BE49-F238E27FC236}">
                  <a16:creationId xmlns:a16="http://schemas.microsoft.com/office/drawing/2014/main" id="{D4B2BF78-5E9C-4448-840E-E84B235BC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2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5" name="Oval 707">
              <a:extLst>
                <a:ext uri="{FF2B5EF4-FFF2-40B4-BE49-F238E27FC236}">
                  <a16:creationId xmlns:a16="http://schemas.microsoft.com/office/drawing/2014/main" id="{8CDA61D4-531A-4210-A440-099BCC4D4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392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6" name="Oval 708">
              <a:extLst>
                <a:ext uri="{FF2B5EF4-FFF2-40B4-BE49-F238E27FC236}">
                  <a16:creationId xmlns:a16="http://schemas.microsoft.com/office/drawing/2014/main" id="{E2D11FDD-CBE4-4E84-8FA4-8E6AC0C12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" y="392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7" name="Oval 709">
              <a:extLst>
                <a:ext uri="{FF2B5EF4-FFF2-40B4-BE49-F238E27FC236}">
                  <a16:creationId xmlns:a16="http://schemas.microsoft.com/office/drawing/2014/main" id="{B0674998-6634-4D69-94F8-1753C31A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3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8" name="Oval 710">
              <a:extLst>
                <a:ext uri="{FF2B5EF4-FFF2-40B4-BE49-F238E27FC236}">
                  <a16:creationId xmlns:a16="http://schemas.microsoft.com/office/drawing/2014/main" id="{0275927A-3D1A-486B-81AC-A06314AF0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3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69" name="Oval 711">
              <a:extLst>
                <a:ext uri="{FF2B5EF4-FFF2-40B4-BE49-F238E27FC236}">
                  <a16:creationId xmlns:a16="http://schemas.microsoft.com/office/drawing/2014/main" id="{CB4A097F-8C33-406E-BA06-D6940102E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36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0" name="Oval 712">
              <a:extLst>
                <a:ext uri="{FF2B5EF4-FFF2-40B4-BE49-F238E27FC236}">
                  <a16:creationId xmlns:a16="http://schemas.microsoft.com/office/drawing/2014/main" id="{F338C155-E6C2-46FC-B83F-EEAE41D62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3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1" name="Oval 713">
              <a:extLst>
                <a:ext uri="{FF2B5EF4-FFF2-40B4-BE49-F238E27FC236}">
                  <a16:creationId xmlns:a16="http://schemas.microsoft.com/office/drawing/2014/main" id="{D5B5D81F-39D3-4BD5-9D7E-F2EB3BEF0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38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2" name="Oval 714">
              <a:extLst>
                <a:ext uri="{FF2B5EF4-FFF2-40B4-BE49-F238E27FC236}">
                  <a16:creationId xmlns:a16="http://schemas.microsoft.com/office/drawing/2014/main" id="{E0C358E9-CAD3-4809-BFF4-369278919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37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3" name="Oval 715">
              <a:extLst>
                <a:ext uri="{FF2B5EF4-FFF2-40B4-BE49-F238E27FC236}">
                  <a16:creationId xmlns:a16="http://schemas.microsoft.com/office/drawing/2014/main" id="{267357E2-60E7-4482-93BF-F32801F2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37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4" name="Oval 716">
              <a:extLst>
                <a:ext uri="{FF2B5EF4-FFF2-40B4-BE49-F238E27FC236}">
                  <a16:creationId xmlns:a16="http://schemas.microsoft.com/office/drawing/2014/main" id="{DF632B5A-6DAF-4CA4-853F-FC3B82572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5" name="Oval 717">
              <a:extLst>
                <a:ext uri="{FF2B5EF4-FFF2-40B4-BE49-F238E27FC236}">
                  <a16:creationId xmlns:a16="http://schemas.microsoft.com/office/drawing/2014/main" id="{0ECB97A0-50D4-4403-B153-D521ECA4B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379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6" name="Oval 718">
              <a:extLst>
                <a:ext uri="{FF2B5EF4-FFF2-40B4-BE49-F238E27FC236}">
                  <a16:creationId xmlns:a16="http://schemas.microsoft.com/office/drawing/2014/main" id="{BD23ABF7-66AC-432E-9803-D31C8C1CB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3885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7" name="Oval 719">
              <a:extLst>
                <a:ext uri="{FF2B5EF4-FFF2-40B4-BE49-F238E27FC236}">
                  <a16:creationId xmlns:a16="http://schemas.microsoft.com/office/drawing/2014/main" id="{5936EE09-0951-4904-817E-CEE9C4DE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393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8" name="Oval 720">
              <a:extLst>
                <a:ext uri="{FF2B5EF4-FFF2-40B4-BE49-F238E27FC236}">
                  <a16:creationId xmlns:a16="http://schemas.microsoft.com/office/drawing/2014/main" id="{43CCBD0F-FBAB-4F9F-B158-2370525F7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37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79" name="Oval 721">
              <a:extLst>
                <a:ext uri="{FF2B5EF4-FFF2-40B4-BE49-F238E27FC236}">
                  <a16:creationId xmlns:a16="http://schemas.microsoft.com/office/drawing/2014/main" id="{05BAAC73-6F85-4EA9-A926-66D24471F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36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0" name="Oval 722">
              <a:extLst>
                <a:ext uri="{FF2B5EF4-FFF2-40B4-BE49-F238E27FC236}">
                  <a16:creationId xmlns:a16="http://schemas.microsoft.com/office/drawing/2014/main" id="{B70F4199-6F23-425F-9AB5-DD105659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36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1" name="Oval 723">
              <a:extLst>
                <a:ext uri="{FF2B5EF4-FFF2-40B4-BE49-F238E27FC236}">
                  <a16:creationId xmlns:a16="http://schemas.microsoft.com/office/drawing/2014/main" id="{E5BDE246-29A7-4820-A12E-F7F4E9293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5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2" name="Oval 724">
              <a:extLst>
                <a:ext uri="{FF2B5EF4-FFF2-40B4-BE49-F238E27FC236}">
                  <a16:creationId xmlns:a16="http://schemas.microsoft.com/office/drawing/2014/main" id="{E32A25B4-4A34-4C12-82F5-38B4A2401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36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3" name="Oval 725">
              <a:extLst>
                <a:ext uri="{FF2B5EF4-FFF2-40B4-BE49-F238E27FC236}">
                  <a16:creationId xmlns:a16="http://schemas.microsoft.com/office/drawing/2014/main" id="{178CAAE6-969A-40C8-AD28-333233A35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37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4" name="Oval 726">
              <a:extLst>
                <a:ext uri="{FF2B5EF4-FFF2-40B4-BE49-F238E27FC236}">
                  <a16:creationId xmlns:a16="http://schemas.microsoft.com/office/drawing/2014/main" id="{3CACC5E0-0A2E-47E5-BE91-3BEADF45F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37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5" name="Oval 727">
              <a:extLst>
                <a:ext uri="{FF2B5EF4-FFF2-40B4-BE49-F238E27FC236}">
                  <a16:creationId xmlns:a16="http://schemas.microsoft.com/office/drawing/2014/main" id="{89677F06-874F-4FCE-B966-1F828FA8C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6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6" name="Oval 728">
              <a:extLst>
                <a:ext uri="{FF2B5EF4-FFF2-40B4-BE49-F238E27FC236}">
                  <a16:creationId xmlns:a16="http://schemas.microsoft.com/office/drawing/2014/main" id="{2454A692-5F4E-49B5-883E-3BA1CA82D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5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7" name="Oval 729">
              <a:extLst>
                <a:ext uri="{FF2B5EF4-FFF2-40B4-BE49-F238E27FC236}">
                  <a16:creationId xmlns:a16="http://schemas.microsoft.com/office/drawing/2014/main" id="{EED5BB53-F450-4E7A-A6A7-0817F7509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36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8" name="Oval 730">
              <a:extLst>
                <a:ext uri="{FF2B5EF4-FFF2-40B4-BE49-F238E27FC236}">
                  <a16:creationId xmlns:a16="http://schemas.microsoft.com/office/drawing/2014/main" id="{1FA2F6D0-FD1A-4455-B21E-A044C32F9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36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89" name="Oval 731">
              <a:extLst>
                <a:ext uri="{FF2B5EF4-FFF2-40B4-BE49-F238E27FC236}">
                  <a16:creationId xmlns:a16="http://schemas.microsoft.com/office/drawing/2014/main" id="{BFBA0C3E-D67D-4FBD-BE1F-C635ECF5F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3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0" name="Oval 732">
              <a:extLst>
                <a:ext uri="{FF2B5EF4-FFF2-40B4-BE49-F238E27FC236}">
                  <a16:creationId xmlns:a16="http://schemas.microsoft.com/office/drawing/2014/main" id="{F319823B-1B44-45E2-9B41-9182BB49C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4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1" name="Oval 733">
              <a:extLst>
                <a:ext uri="{FF2B5EF4-FFF2-40B4-BE49-F238E27FC236}">
                  <a16:creationId xmlns:a16="http://schemas.microsoft.com/office/drawing/2014/main" id="{94C3B0E2-AD33-401E-B3F2-F20C0B15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33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2" name="Oval 734">
              <a:extLst>
                <a:ext uri="{FF2B5EF4-FFF2-40B4-BE49-F238E27FC236}">
                  <a16:creationId xmlns:a16="http://schemas.microsoft.com/office/drawing/2014/main" id="{AE53EE1E-3710-4C7A-9A83-F7B1C4CBE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3333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3" name="Oval 735">
              <a:extLst>
                <a:ext uri="{FF2B5EF4-FFF2-40B4-BE49-F238E27FC236}">
                  <a16:creationId xmlns:a16="http://schemas.microsoft.com/office/drawing/2014/main" id="{11100DBA-3DD6-48A7-9B37-90F92895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5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4" name="Oval 736">
              <a:extLst>
                <a:ext uri="{FF2B5EF4-FFF2-40B4-BE49-F238E27FC236}">
                  <a16:creationId xmlns:a16="http://schemas.microsoft.com/office/drawing/2014/main" id="{B36D3920-8744-4D77-80BE-5722BB07D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3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5" name="Oval 737">
              <a:extLst>
                <a:ext uri="{FF2B5EF4-FFF2-40B4-BE49-F238E27FC236}">
                  <a16:creationId xmlns:a16="http://schemas.microsoft.com/office/drawing/2014/main" id="{91EEE44A-3187-4AF7-BD28-919727CB4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38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6" name="Oval 738">
              <a:extLst>
                <a:ext uri="{FF2B5EF4-FFF2-40B4-BE49-F238E27FC236}">
                  <a16:creationId xmlns:a16="http://schemas.microsoft.com/office/drawing/2014/main" id="{B86B86DB-ECB2-43A5-9CDD-897F77EE8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3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7" name="Oval 739">
              <a:extLst>
                <a:ext uri="{FF2B5EF4-FFF2-40B4-BE49-F238E27FC236}">
                  <a16:creationId xmlns:a16="http://schemas.microsoft.com/office/drawing/2014/main" id="{40F6244A-E1DB-4BB5-9AF5-BAF9D24B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8" name="Oval 740">
              <a:extLst>
                <a:ext uri="{FF2B5EF4-FFF2-40B4-BE49-F238E27FC236}">
                  <a16:creationId xmlns:a16="http://schemas.microsoft.com/office/drawing/2014/main" id="{889B8F83-1750-432C-BA7A-622F5EA9C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32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199" name="Oval 741">
              <a:extLst>
                <a:ext uri="{FF2B5EF4-FFF2-40B4-BE49-F238E27FC236}">
                  <a16:creationId xmlns:a16="http://schemas.microsoft.com/office/drawing/2014/main" id="{E2A15144-C94F-4187-86D2-CBD12B09E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1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0" name="Oval 742">
              <a:extLst>
                <a:ext uri="{FF2B5EF4-FFF2-40B4-BE49-F238E27FC236}">
                  <a16:creationId xmlns:a16="http://schemas.microsoft.com/office/drawing/2014/main" id="{4077B273-CA62-408C-AF23-93D9D3775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1" name="Oval 743">
              <a:extLst>
                <a:ext uri="{FF2B5EF4-FFF2-40B4-BE49-F238E27FC236}">
                  <a16:creationId xmlns:a16="http://schemas.microsoft.com/office/drawing/2014/main" id="{3BEE28A5-6F03-402C-85E5-1DAB78B17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2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2" name="Oval 744">
              <a:extLst>
                <a:ext uri="{FF2B5EF4-FFF2-40B4-BE49-F238E27FC236}">
                  <a16:creationId xmlns:a16="http://schemas.microsoft.com/office/drawing/2014/main" id="{FB8D277A-A1E1-4786-A792-9720F6743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33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3" name="Oval 745">
              <a:extLst>
                <a:ext uri="{FF2B5EF4-FFF2-40B4-BE49-F238E27FC236}">
                  <a16:creationId xmlns:a16="http://schemas.microsoft.com/office/drawing/2014/main" id="{31AD0D3D-59E6-4E86-AA51-6B3075BC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34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4" name="Oval 746">
              <a:extLst>
                <a:ext uri="{FF2B5EF4-FFF2-40B4-BE49-F238E27FC236}">
                  <a16:creationId xmlns:a16="http://schemas.microsoft.com/office/drawing/2014/main" id="{823F6CDB-54D5-4957-B327-5B608E87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32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5" name="Oval 747">
              <a:extLst>
                <a:ext uri="{FF2B5EF4-FFF2-40B4-BE49-F238E27FC236}">
                  <a16:creationId xmlns:a16="http://schemas.microsoft.com/office/drawing/2014/main" id="{BD513D7A-51E3-4E5F-B247-67B7F8A88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6" name="Oval 748">
              <a:extLst>
                <a:ext uri="{FF2B5EF4-FFF2-40B4-BE49-F238E27FC236}">
                  <a16:creationId xmlns:a16="http://schemas.microsoft.com/office/drawing/2014/main" id="{C0EE6278-4E5B-4355-9282-B9FB58EDC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3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7" name="Oval 749">
              <a:extLst>
                <a:ext uri="{FF2B5EF4-FFF2-40B4-BE49-F238E27FC236}">
                  <a16:creationId xmlns:a16="http://schemas.microsoft.com/office/drawing/2014/main" id="{6045EDA2-FD7F-408A-B529-D3D780B31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9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8" name="Oval 750">
              <a:extLst>
                <a:ext uri="{FF2B5EF4-FFF2-40B4-BE49-F238E27FC236}">
                  <a16:creationId xmlns:a16="http://schemas.microsoft.com/office/drawing/2014/main" id="{4E8F4B8B-E43B-4628-92DC-ABA3B3934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3115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09" name="Oval 751">
              <a:extLst>
                <a:ext uri="{FF2B5EF4-FFF2-40B4-BE49-F238E27FC236}">
                  <a16:creationId xmlns:a16="http://schemas.microsoft.com/office/drawing/2014/main" id="{59B12E6F-6882-48B2-9E44-B932F0343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2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0" name="Oval 752">
              <a:extLst>
                <a:ext uri="{FF2B5EF4-FFF2-40B4-BE49-F238E27FC236}">
                  <a16:creationId xmlns:a16="http://schemas.microsoft.com/office/drawing/2014/main" id="{3A1B1A9C-6504-4FA2-BF8C-033303DB3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32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1" name="Oval 753">
              <a:extLst>
                <a:ext uri="{FF2B5EF4-FFF2-40B4-BE49-F238E27FC236}">
                  <a16:creationId xmlns:a16="http://schemas.microsoft.com/office/drawing/2014/main" id="{2B7F2C60-2586-47E3-A014-5BD5C93E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2" name="Oval 754">
              <a:extLst>
                <a:ext uri="{FF2B5EF4-FFF2-40B4-BE49-F238E27FC236}">
                  <a16:creationId xmlns:a16="http://schemas.microsoft.com/office/drawing/2014/main" id="{4AC252F5-2CDA-4ABB-823D-31BAD5A9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9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3" name="Oval 755">
              <a:extLst>
                <a:ext uri="{FF2B5EF4-FFF2-40B4-BE49-F238E27FC236}">
                  <a16:creationId xmlns:a16="http://schemas.microsoft.com/office/drawing/2014/main" id="{2BFB7E5C-DB5C-4F9F-ABD4-F7C555518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31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4" name="Oval 756">
              <a:extLst>
                <a:ext uri="{FF2B5EF4-FFF2-40B4-BE49-F238E27FC236}">
                  <a16:creationId xmlns:a16="http://schemas.microsoft.com/office/drawing/2014/main" id="{C3197DD9-7081-49FB-8670-175080619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5" name="Oval 757">
              <a:extLst>
                <a:ext uri="{FF2B5EF4-FFF2-40B4-BE49-F238E27FC236}">
                  <a16:creationId xmlns:a16="http://schemas.microsoft.com/office/drawing/2014/main" id="{6F6073E2-304E-4EE5-AD27-561E18A92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3029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6" name="Oval 758">
              <a:extLst>
                <a:ext uri="{FF2B5EF4-FFF2-40B4-BE49-F238E27FC236}">
                  <a16:creationId xmlns:a16="http://schemas.microsoft.com/office/drawing/2014/main" id="{988642C7-DA29-400B-9579-C4C46913A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8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7" name="Oval 759">
              <a:extLst>
                <a:ext uri="{FF2B5EF4-FFF2-40B4-BE49-F238E27FC236}">
                  <a16:creationId xmlns:a16="http://schemas.microsoft.com/office/drawing/2014/main" id="{49FDBB23-C2BC-44E0-A514-6B16AFC34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8" name="Oval 760">
              <a:extLst>
                <a:ext uri="{FF2B5EF4-FFF2-40B4-BE49-F238E27FC236}">
                  <a16:creationId xmlns:a16="http://schemas.microsoft.com/office/drawing/2014/main" id="{533AE49B-2CF2-4163-839B-8D8E21F3E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95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19" name="Oval 761">
              <a:extLst>
                <a:ext uri="{FF2B5EF4-FFF2-40B4-BE49-F238E27FC236}">
                  <a16:creationId xmlns:a16="http://schemas.microsoft.com/office/drawing/2014/main" id="{66EDCE26-6D7D-44C3-AD71-63DF2D57A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980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0" name="Oval 762">
              <a:extLst>
                <a:ext uri="{FF2B5EF4-FFF2-40B4-BE49-F238E27FC236}">
                  <a16:creationId xmlns:a16="http://schemas.microsoft.com/office/drawing/2014/main" id="{569E939E-435F-4560-83C9-26A0E2F53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9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1" name="Oval 763">
              <a:extLst>
                <a:ext uri="{FF2B5EF4-FFF2-40B4-BE49-F238E27FC236}">
                  <a16:creationId xmlns:a16="http://schemas.microsoft.com/office/drawing/2014/main" id="{8F57CD7B-AE26-4300-96F5-6CA1DDB2F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3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2" name="Oval 764">
              <a:extLst>
                <a:ext uri="{FF2B5EF4-FFF2-40B4-BE49-F238E27FC236}">
                  <a16:creationId xmlns:a16="http://schemas.microsoft.com/office/drawing/2014/main" id="{956B1C14-2F2C-4516-8C80-C0FA8293B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34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3" name="Oval 765">
              <a:extLst>
                <a:ext uri="{FF2B5EF4-FFF2-40B4-BE49-F238E27FC236}">
                  <a16:creationId xmlns:a16="http://schemas.microsoft.com/office/drawing/2014/main" id="{80536097-1D9A-443A-A32A-41F1E38F1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3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4" name="Oval 766">
              <a:extLst>
                <a:ext uri="{FF2B5EF4-FFF2-40B4-BE49-F238E27FC236}">
                  <a16:creationId xmlns:a16="http://schemas.microsoft.com/office/drawing/2014/main" id="{DC890EE6-2B45-4663-9839-2A4D2F7D9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29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5" name="Oval 767">
              <a:extLst>
                <a:ext uri="{FF2B5EF4-FFF2-40B4-BE49-F238E27FC236}">
                  <a16:creationId xmlns:a16="http://schemas.microsoft.com/office/drawing/2014/main" id="{AAB5FE3E-34BC-4057-B359-5CB83F102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28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6" name="Oval 768">
              <a:extLst>
                <a:ext uri="{FF2B5EF4-FFF2-40B4-BE49-F238E27FC236}">
                  <a16:creationId xmlns:a16="http://schemas.microsoft.com/office/drawing/2014/main" id="{5524EA91-3C3C-4EE5-AE11-14DF2812A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" y="3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7" name="Oval 769">
              <a:extLst>
                <a:ext uri="{FF2B5EF4-FFF2-40B4-BE49-F238E27FC236}">
                  <a16:creationId xmlns:a16="http://schemas.microsoft.com/office/drawing/2014/main" id="{830F9203-4413-4155-A2EF-B5146434C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4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8" name="Oval 770">
              <a:extLst>
                <a:ext uri="{FF2B5EF4-FFF2-40B4-BE49-F238E27FC236}">
                  <a16:creationId xmlns:a16="http://schemas.microsoft.com/office/drawing/2014/main" id="{5152CD35-CB2A-4CE6-9E69-5E9707F21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30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29" name="Oval 771">
              <a:extLst>
                <a:ext uri="{FF2B5EF4-FFF2-40B4-BE49-F238E27FC236}">
                  <a16:creationId xmlns:a16="http://schemas.microsoft.com/office/drawing/2014/main" id="{8F9BE5A0-F9B4-411E-806C-FD6FC1F4A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32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0" name="Oval 772">
              <a:extLst>
                <a:ext uri="{FF2B5EF4-FFF2-40B4-BE49-F238E27FC236}">
                  <a16:creationId xmlns:a16="http://schemas.microsoft.com/office/drawing/2014/main" id="{803665CC-957B-48F7-8C59-B14EB89E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311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1" name="Oval 773">
              <a:extLst>
                <a:ext uri="{FF2B5EF4-FFF2-40B4-BE49-F238E27FC236}">
                  <a16:creationId xmlns:a16="http://schemas.microsoft.com/office/drawing/2014/main" id="{7A33BD1F-2B44-437D-900D-D87D30F92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297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2" name="Oval 774">
              <a:extLst>
                <a:ext uri="{FF2B5EF4-FFF2-40B4-BE49-F238E27FC236}">
                  <a16:creationId xmlns:a16="http://schemas.microsoft.com/office/drawing/2014/main" id="{69A61EA6-7EF6-447E-83E1-6A8287047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2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3" name="Oval 775">
              <a:extLst>
                <a:ext uri="{FF2B5EF4-FFF2-40B4-BE49-F238E27FC236}">
                  <a16:creationId xmlns:a16="http://schemas.microsoft.com/office/drawing/2014/main" id="{51466F5E-5D90-429D-9150-1F310821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26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4" name="Oval 776">
              <a:extLst>
                <a:ext uri="{FF2B5EF4-FFF2-40B4-BE49-F238E27FC236}">
                  <a16:creationId xmlns:a16="http://schemas.microsoft.com/office/drawing/2014/main" id="{30F58B6F-BE5B-463E-B7C8-0947DED39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" y="2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5" name="Oval 777">
              <a:extLst>
                <a:ext uri="{FF2B5EF4-FFF2-40B4-BE49-F238E27FC236}">
                  <a16:creationId xmlns:a16="http://schemas.microsoft.com/office/drawing/2014/main" id="{159AD617-C7E0-429C-A630-F7FAD38A7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29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6" name="Oval 778">
              <a:extLst>
                <a:ext uri="{FF2B5EF4-FFF2-40B4-BE49-F238E27FC236}">
                  <a16:creationId xmlns:a16="http://schemas.microsoft.com/office/drawing/2014/main" id="{148DE9A0-395B-483B-A5F4-CB24595E8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28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7" name="Oval 779">
              <a:extLst>
                <a:ext uri="{FF2B5EF4-FFF2-40B4-BE49-F238E27FC236}">
                  <a16:creationId xmlns:a16="http://schemas.microsoft.com/office/drawing/2014/main" id="{1958C6E9-52A9-41E6-AD67-6FBD99E44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2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8" name="Oval 780">
              <a:extLst>
                <a:ext uri="{FF2B5EF4-FFF2-40B4-BE49-F238E27FC236}">
                  <a16:creationId xmlns:a16="http://schemas.microsoft.com/office/drawing/2014/main" id="{DE0D9F80-6A17-4294-8F76-E81548CE7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2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39" name="Oval 781">
              <a:extLst>
                <a:ext uri="{FF2B5EF4-FFF2-40B4-BE49-F238E27FC236}">
                  <a16:creationId xmlns:a16="http://schemas.microsoft.com/office/drawing/2014/main" id="{E7600634-434B-4503-9097-23CB77E8B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28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0" name="Oval 782">
              <a:extLst>
                <a:ext uri="{FF2B5EF4-FFF2-40B4-BE49-F238E27FC236}">
                  <a16:creationId xmlns:a16="http://schemas.microsoft.com/office/drawing/2014/main" id="{B3D64595-A365-40E0-BE89-373B01290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2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1" name="Oval 783">
              <a:extLst>
                <a:ext uri="{FF2B5EF4-FFF2-40B4-BE49-F238E27FC236}">
                  <a16:creationId xmlns:a16="http://schemas.microsoft.com/office/drawing/2014/main" id="{D6F4F7ED-D7BA-4CB3-999C-CB420D2C4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27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2" name="Oval 784">
              <a:extLst>
                <a:ext uri="{FF2B5EF4-FFF2-40B4-BE49-F238E27FC236}">
                  <a16:creationId xmlns:a16="http://schemas.microsoft.com/office/drawing/2014/main" id="{BD5D68CD-C433-4365-AFA0-7773152A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302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3" name="Oval 785">
              <a:extLst>
                <a:ext uri="{FF2B5EF4-FFF2-40B4-BE49-F238E27FC236}">
                  <a16:creationId xmlns:a16="http://schemas.microsoft.com/office/drawing/2014/main" id="{ADB78BCA-E7C1-4222-967A-60D47CA49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27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4" name="Oval 786">
              <a:extLst>
                <a:ext uri="{FF2B5EF4-FFF2-40B4-BE49-F238E27FC236}">
                  <a16:creationId xmlns:a16="http://schemas.microsoft.com/office/drawing/2014/main" id="{7CE18DA7-4701-419F-9B92-40B6B1409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2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5" name="Oval 787">
              <a:extLst>
                <a:ext uri="{FF2B5EF4-FFF2-40B4-BE49-F238E27FC236}">
                  <a16:creationId xmlns:a16="http://schemas.microsoft.com/office/drawing/2014/main" id="{FBA0824F-C3A2-4877-9286-00433AA8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" y="26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6" name="Oval 788">
              <a:extLst>
                <a:ext uri="{FF2B5EF4-FFF2-40B4-BE49-F238E27FC236}">
                  <a16:creationId xmlns:a16="http://schemas.microsoft.com/office/drawing/2014/main" id="{1860A127-4280-4B56-AB21-B7FAD12D6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27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7" name="Oval 789">
              <a:extLst>
                <a:ext uri="{FF2B5EF4-FFF2-40B4-BE49-F238E27FC236}">
                  <a16:creationId xmlns:a16="http://schemas.microsoft.com/office/drawing/2014/main" id="{DAA675D1-ECB0-41D2-B577-4E86B57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3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8" name="Oval 790">
              <a:extLst>
                <a:ext uri="{FF2B5EF4-FFF2-40B4-BE49-F238E27FC236}">
                  <a16:creationId xmlns:a16="http://schemas.microsoft.com/office/drawing/2014/main" id="{F3FBC1A5-4D42-4B44-96A0-3788AF857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2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49" name="Oval 791">
              <a:extLst>
                <a:ext uri="{FF2B5EF4-FFF2-40B4-BE49-F238E27FC236}">
                  <a16:creationId xmlns:a16="http://schemas.microsoft.com/office/drawing/2014/main" id="{81D4F709-8900-4F62-926A-046B35361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" y="2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0" name="Oval 792">
              <a:extLst>
                <a:ext uri="{FF2B5EF4-FFF2-40B4-BE49-F238E27FC236}">
                  <a16:creationId xmlns:a16="http://schemas.microsoft.com/office/drawing/2014/main" id="{B4F4FF73-D5CE-48C0-9FD6-FF5057EC9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2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1" name="Oval 793">
              <a:extLst>
                <a:ext uri="{FF2B5EF4-FFF2-40B4-BE49-F238E27FC236}">
                  <a16:creationId xmlns:a16="http://schemas.microsoft.com/office/drawing/2014/main" id="{8AFF5A81-D338-49D0-8143-0895DE8AA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2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2" name="Oval 794">
              <a:extLst>
                <a:ext uri="{FF2B5EF4-FFF2-40B4-BE49-F238E27FC236}">
                  <a16:creationId xmlns:a16="http://schemas.microsoft.com/office/drawing/2014/main" id="{951FB056-58AA-496F-9235-A7F92AB23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93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3" name="Oval 795">
              <a:extLst>
                <a:ext uri="{FF2B5EF4-FFF2-40B4-BE49-F238E27FC236}">
                  <a16:creationId xmlns:a16="http://schemas.microsoft.com/office/drawing/2014/main" id="{B323A016-0151-4AAF-AA1C-A361B318A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4" name="Oval 796">
              <a:extLst>
                <a:ext uri="{FF2B5EF4-FFF2-40B4-BE49-F238E27FC236}">
                  <a16:creationId xmlns:a16="http://schemas.microsoft.com/office/drawing/2014/main" id="{1929D7C5-5CED-4E2D-85A9-7F03A2CA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420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5" name="Oval 797">
              <a:extLst>
                <a:ext uri="{FF2B5EF4-FFF2-40B4-BE49-F238E27FC236}">
                  <a16:creationId xmlns:a16="http://schemas.microsoft.com/office/drawing/2014/main" id="{78ECA0CA-065F-46B8-B133-4541D82F6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4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6" name="Oval 798">
              <a:extLst>
                <a:ext uri="{FF2B5EF4-FFF2-40B4-BE49-F238E27FC236}">
                  <a16:creationId xmlns:a16="http://schemas.microsoft.com/office/drawing/2014/main" id="{9F08C279-A9A7-4BE3-9FBF-5F422C278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7" name="Oval 799">
              <a:extLst>
                <a:ext uri="{FF2B5EF4-FFF2-40B4-BE49-F238E27FC236}">
                  <a16:creationId xmlns:a16="http://schemas.microsoft.com/office/drawing/2014/main" id="{FD62F4B6-9E4C-4227-B710-E7E92C3B0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8" name="Oval 800">
              <a:extLst>
                <a:ext uri="{FF2B5EF4-FFF2-40B4-BE49-F238E27FC236}">
                  <a16:creationId xmlns:a16="http://schemas.microsoft.com/office/drawing/2014/main" id="{3EC39F6C-D513-47DB-A7DE-05C5B1C38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" y="420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59" name="Oval 801">
              <a:extLst>
                <a:ext uri="{FF2B5EF4-FFF2-40B4-BE49-F238E27FC236}">
                  <a16:creationId xmlns:a16="http://schemas.microsoft.com/office/drawing/2014/main" id="{228B8580-43CB-460B-AF1F-488E96157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42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0" name="Oval 802">
              <a:extLst>
                <a:ext uri="{FF2B5EF4-FFF2-40B4-BE49-F238E27FC236}">
                  <a16:creationId xmlns:a16="http://schemas.microsoft.com/office/drawing/2014/main" id="{00D1C583-2B0D-4880-AA6B-2CEB2A06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42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1" name="Oval 803">
              <a:extLst>
                <a:ext uri="{FF2B5EF4-FFF2-40B4-BE49-F238E27FC236}">
                  <a16:creationId xmlns:a16="http://schemas.microsoft.com/office/drawing/2014/main" id="{BC5D337F-CF84-4A7F-8078-A382C5A3A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420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2" name="Oval 804">
              <a:extLst>
                <a:ext uri="{FF2B5EF4-FFF2-40B4-BE49-F238E27FC236}">
                  <a16:creationId xmlns:a16="http://schemas.microsoft.com/office/drawing/2014/main" id="{CDE531AC-7B69-4C4D-91F9-0295DA730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3" name="Oval 805">
              <a:extLst>
                <a:ext uri="{FF2B5EF4-FFF2-40B4-BE49-F238E27FC236}">
                  <a16:creationId xmlns:a16="http://schemas.microsoft.com/office/drawing/2014/main" id="{6960C430-F122-40E6-BA9A-79F461336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4" name="Oval 806">
              <a:extLst>
                <a:ext uri="{FF2B5EF4-FFF2-40B4-BE49-F238E27FC236}">
                  <a16:creationId xmlns:a16="http://schemas.microsoft.com/office/drawing/2014/main" id="{A19C34C4-6ADA-41FF-BB26-5624CF1D8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38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5" name="Oval 807">
              <a:extLst>
                <a:ext uri="{FF2B5EF4-FFF2-40B4-BE49-F238E27FC236}">
                  <a16:creationId xmlns:a16="http://schemas.microsoft.com/office/drawing/2014/main" id="{958E2645-5D9E-4D1E-B9E3-960903842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34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6" name="Oval 808">
              <a:extLst>
                <a:ext uri="{FF2B5EF4-FFF2-40B4-BE49-F238E27FC236}">
                  <a16:creationId xmlns:a16="http://schemas.microsoft.com/office/drawing/2014/main" id="{43E83EF2-5DC6-4989-B110-FB9BDA9C2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11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7" name="Oval 809">
              <a:extLst>
                <a:ext uri="{FF2B5EF4-FFF2-40B4-BE49-F238E27FC236}">
                  <a16:creationId xmlns:a16="http://schemas.microsoft.com/office/drawing/2014/main" id="{B9352F44-0F6C-46AB-A1C6-9269C5517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" y="293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8" name="Oval 810">
              <a:extLst>
                <a:ext uri="{FF2B5EF4-FFF2-40B4-BE49-F238E27FC236}">
                  <a16:creationId xmlns:a16="http://schemas.microsoft.com/office/drawing/2014/main" id="{A7939954-43AC-4C32-BAF4-8FB2E8403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8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69" name="Oval 811">
              <a:extLst>
                <a:ext uri="{FF2B5EF4-FFF2-40B4-BE49-F238E27FC236}">
                  <a16:creationId xmlns:a16="http://schemas.microsoft.com/office/drawing/2014/main" id="{C8C8DFC8-EDDC-4BA8-BD7C-FE463CFC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8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0" name="Oval 812">
              <a:extLst>
                <a:ext uri="{FF2B5EF4-FFF2-40B4-BE49-F238E27FC236}">
                  <a16:creationId xmlns:a16="http://schemas.microsoft.com/office/drawing/2014/main" id="{BF3A9E1A-9521-41D4-8D35-599024C6E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93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1" name="Oval 813">
              <a:extLst>
                <a:ext uri="{FF2B5EF4-FFF2-40B4-BE49-F238E27FC236}">
                  <a16:creationId xmlns:a16="http://schemas.microsoft.com/office/drawing/2014/main" id="{10922BEA-ECDC-4ABB-B2DE-81A3D6F40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84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2" name="Oval 814">
              <a:extLst>
                <a:ext uri="{FF2B5EF4-FFF2-40B4-BE49-F238E27FC236}">
                  <a16:creationId xmlns:a16="http://schemas.microsoft.com/office/drawing/2014/main" id="{9E7B0D10-9632-4CE8-8DFA-BC055C9C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7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3" name="Oval 815">
              <a:extLst>
                <a:ext uri="{FF2B5EF4-FFF2-40B4-BE49-F238E27FC236}">
                  <a16:creationId xmlns:a16="http://schemas.microsoft.com/office/drawing/2014/main" id="{EBAEF922-BDA9-4DB0-B560-0B08E3675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7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4" name="Oval 816">
              <a:extLst>
                <a:ext uri="{FF2B5EF4-FFF2-40B4-BE49-F238E27FC236}">
                  <a16:creationId xmlns:a16="http://schemas.microsoft.com/office/drawing/2014/main" id="{B386F56D-34E3-4C4F-958E-782BF801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27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5" name="Oval 817">
              <a:extLst>
                <a:ext uri="{FF2B5EF4-FFF2-40B4-BE49-F238E27FC236}">
                  <a16:creationId xmlns:a16="http://schemas.microsoft.com/office/drawing/2014/main" id="{15B759A9-29D5-43F1-B285-BF34F34D2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306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6" name="Oval 818">
              <a:extLst>
                <a:ext uri="{FF2B5EF4-FFF2-40B4-BE49-F238E27FC236}">
                  <a16:creationId xmlns:a16="http://schemas.microsoft.com/office/drawing/2014/main" id="{F0A886CA-AA04-4219-8769-649C4110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7" name="Oval 819">
              <a:extLst>
                <a:ext uri="{FF2B5EF4-FFF2-40B4-BE49-F238E27FC236}">
                  <a16:creationId xmlns:a16="http://schemas.microsoft.com/office/drawing/2014/main" id="{046971BF-C6E6-4C69-B254-9CF1A735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7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8" name="Oval 820">
              <a:extLst>
                <a:ext uri="{FF2B5EF4-FFF2-40B4-BE49-F238E27FC236}">
                  <a16:creationId xmlns:a16="http://schemas.microsoft.com/office/drawing/2014/main" id="{FA6F3A1C-C136-451E-A605-E5969A930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5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79" name="Oval 821">
              <a:extLst>
                <a:ext uri="{FF2B5EF4-FFF2-40B4-BE49-F238E27FC236}">
                  <a16:creationId xmlns:a16="http://schemas.microsoft.com/office/drawing/2014/main" id="{37EEBECF-0296-4F73-9A38-586B5B72A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34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0" name="Oval 822">
              <a:extLst>
                <a:ext uri="{FF2B5EF4-FFF2-40B4-BE49-F238E27FC236}">
                  <a16:creationId xmlns:a16="http://schemas.microsoft.com/office/drawing/2014/main" id="{B84117FE-3273-4EAD-99C6-92D2FF631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379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1" name="Oval 823">
              <a:extLst>
                <a:ext uri="{FF2B5EF4-FFF2-40B4-BE49-F238E27FC236}">
                  <a16:creationId xmlns:a16="http://schemas.microsoft.com/office/drawing/2014/main" id="{70CCCB79-9F03-4D48-BD98-38AF3D271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2" name="Oval 824">
              <a:extLst>
                <a:ext uri="{FF2B5EF4-FFF2-40B4-BE49-F238E27FC236}">
                  <a16:creationId xmlns:a16="http://schemas.microsoft.com/office/drawing/2014/main" id="{304F6F30-451F-476B-AEBA-E2A84C76C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5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3" name="Oval 825">
              <a:extLst>
                <a:ext uri="{FF2B5EF4-FFF2-40B4-BE49-F238E27FC236}">
                  <a16:creationId xmlns:a16="http://schemas.microsoft.com/office/drawing/2014/main" id="{C711F143-610D-4CD4-9DA9-BD500C22A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2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4" name="Oval 826">
              <a:extLst>
                <a:ext uri="{FF2B5EF4-FFF2-40B4-BE49-F238E27FC236}">
                  <a16:creationId xmlns:a16="http://schemas.microsoft.com/office/drawing/2014/main" id="{9D5C6FB5-28DC-4EE9-A880-3D1A05939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02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5" name="Oval 827">
              <a:extLst>
                <a:ext uri="{FF2B5EF4-FFF2-40B4-BE49-F238E27FC236}">
                  <a16:creationId xmlns:a16="http://schemas.microsoft.com/office/drawing/2014/main" id="{7354F431-12E6-4E3E-8386-2966ECACF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97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6" name="Oval 828">
              <a:extLst>
                <a:ext uri="{FF2B5EF4-FFF2-40B4-BE49-F238E27FC236}">
                  <a16:creationId xmlns:a16="http://schemas.microsoft.com/office/drawing/2014/main" id="{B9F97E5E-845C-4DEA-AA0F-5019DB776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9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7" name="Oval 829">
              <a:extLst>
                <a:ext uri="{FF2B5EF4-FFF2-40B4-BE49-F238E27FC236}">
                  <a16:creationId xmlns:a16="http://schemas.microsoft.com/office/drawing/2014/main" id="{8D328624-DECA-45F1-BBCF-F353141C4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8" name="Oval 830">
              <a:extLst>
                <a:ext uri="{FF2B5EF4-FFF2-40B4-BE49-F238E27FC236}">
                  <a16:creationId xmlns:a16="http://schemas.microsoft.com/office/drawing/2014/main" id="{7AA8EEA8-9718-4514-A373-BEDF997A4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89" name="Oval 831">
              <a:extLst>
                <a:ext uri="{FF2B5EF4-FFF2-40B4-BE49-F238E27FC236}">
                  <a16:creationId xmlns:a16="http://schemas.microsoft.com/office/drawing/2014/main" id="{47FB76BB-3168-4E55-9080-2FC6F6F92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0" name="Oval 832">
              <a:extLst>
                <a:ext uri="{FF2B5EF4-FFF2-40B4-BE49-F238E27FC236}">
                  <a16:creationId xmlns:a16="http://schemas.microsoft.com/office/drawing/2014/main" id="{44DF6871-6224-4399-9CA2-3F9164AC1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1" name="Oval 833">
              <a:extLst>
                <a:ext uri="{FF2B5EF4-FFF2-40B4-BE49-F238E27FC236}">
                  <a16:creationId xmlns:a16="http://schemas.microsoft.com/office/drawing/2014/main" id="{D3487287-E21F-48BE-AC8F-88B61AE7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302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2" name="Oval 834">
              <a:extLst>
                <a:ext uri="{FF2B5EF4-FFF2-40B4-BE49-F238E27FC236}">
                  <a16:creationId xmlns:a16="http://schemas.microsoft.com/office/drawing/2014/main" id="{164ED529-FBD1-4CEF-8E88-963BFE6B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37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3" name="Oval 835">
              <a:extLst>
                <a:ext uri="{FF2B5EF4-FFF2-40B4-BE49-F238E27FC236}">
                  <a16:creationId xmlns:a16="http://schemas.microsoft.com/office/drawing/2014/main" id="{14E4636C-50DE-422E-B716-30E319543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4" name="Oval 836">
              <a:extLst>
                <a:ext uri="{FF2B5EF4-FFF2-40B4-BE49-F238E27FC236}">
                  <a16:creationId xmlns:a16="http://schemas.microsoft.com/office/drawing/2014/main" id="{4EA98A6F-E31E-426C-91D2-8E94DF3BD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4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5" name="Oval 837">
              <a:extLst>
                <a:ext uri="{FF2B5EF4-FFF2-40B4-BE49-F238E27FC236}">
                  <a16:creationId xmlns:a16="http://schemas.microsoft.com/office/drawing/2014/main" id="{6542253C-5CBC-44C2-BE0D-B0EE7BEE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397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6" name="Oval 838">
              <a:extLst>
                <a:ext uri="{FF2B5EF4-FFF2-40B4-BE49-F238E27FC236}">
                  <a16:creationId xmlns:a16="http://schemas.microsoft.com/office/drawing/2014/main" id="{F099FAC3-FDD8-447C-AACD-C94BD774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7" name="Oval 839">
              <a:extLst>
                <a:ext uri="{FF2B5EF4-FFF2-40B4-BE49-F238E27FC236}">
                  <a16:creationId xmlns:a16="http://schemas.microsoft.com/office/drawing/2014/main" id="{12123BBE-DF76-4EAC-8498-3BAA7B4E1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975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8" name="Oval 840">
              <a:extLst>
                <a:ext uri="{FF2B5EF4-FFF2-40B4-BE49-F238E27FC236}">
                  <a16:creationId xmlns:a16="http://schemas.microsoft.com/office/drawing/2014/main" id="{75A44A50-8A63-4A44-9DF0-753DEA989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299" name="Oval 841">
              <a:extLst>
                <a:ext uri="{FF2B5EF4-FFF2-40B4-BE49-F238E27FC236}">
                  <a16:creationId xmlns:a16="http://schemas.microsoft.com/office/drawing/2014/main" id="{660C6FB2-27ED-4C5A-A934-9829BBCB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42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0" name="Oval 842">
              <a:extLst>
                <a:ext uri="{FF2B5EF4-FFF2-40B4-BE49-F238E27FC236}">
                  <a16:creationId xmlns:a16="http://schemas.microsoft.com/office/drawing/2014/main" id="{AA6196A7-E356-4658-AB5C-699156711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1" name="Oval 843">
              <a:extLst>
                <a:ext uri="{FF2B5EF4-FFF2-40B4-BE49-F238E27FC236}">
                  <a16:creationId xmlns:a16="http://schemas.microsoft.com/office/drawing/2014/main" id="{919662CE-B52A-4ECD-BE21-9E9666612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2" name="Oval 844">
              <a:extLst>
                <a:ext uri="{FF2B5EF4-FFF2-40B4-BE49-F238E27FC236}">
                  <a16:creationId xmlns:a16="http://schemas.microsoft.com/office/drawing/2014/main" id="{FF8CB7C5-9618-42CB-9119-D24CD42DC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41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3" name="Oval 845">
              <a:extLst>
                <a:ext uri="{FF2B5EF4-FFF2-40B4-BE49-F238E27FC236}">
                  <a16:creationId xmlns:a16="http://schemas.microsoft.com/office/drawing/2014/main" id="{CB425218-B83F-44F5-B3B3-439B73369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41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4" name="Oval 846">
              <a:extLst>
                <a:ext uri="{FF2B5EF4-FFF2-40B4-BE49-F238E27FC236}">
                  <a16:creationId xmlns:a16="http://schemas.microsoft.com/office/drawing/2014/main" id="{26854A8E-0E20-4D47-A999-E12FD8D3C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4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5" name="Oval 847">
              <a:extLst>
                <a:ext uri="{FF2B5EF4-FFF2-40B4-BE49-F238E27FC236}">
                  <a16:creationId xmlns:a16="http://schemas.microsoft.com/office/drawing/2014/main" id="{D1C93923-A342-4AE0-B864-231A6FC9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6" name="Oval 848">
              <a:extLst>
                <a:ext uri="{FF2B5EF4-FFF2-40B4-BE49-F238E27FC236}">
                  <a16:creationId xmlns:a16="http://schemas.microsoft.com/office/drawing/2014/main" id="{F3D0D3B7-F53C-4BF0-9CC2-F57126F76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7" name="Oval 849">
              <a:extLst>
                <a:ext uri="{FF2B5EF4-FFF2-40B4-BE49-F238E27FC236}">
                  <a16:creationId xmlns:a16="http://schemas.microsoft.com/office/drawing/2014/main" id="{5BE3010A-67F4-42EC-AF85-06586014C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40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8" name="Oval 850">
              <a:extLst>
                <a:ext uri="{FF2B5EF4-FFF2-40B4-BE49-F238E27FC236}">
                  <a16:creationId xmlns:a16="http://schemas.microsoft.com/office/drawing/2014/main" id="{E4F3C1A8-EEB9-4AF4-93D9-315CA2C0F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4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09" name="Oval 851">
              <a:extLst>
                <a:ext uri="{FF2B5EF4-FFF2-40B4-BE49-F238E27FC236}">
                  <a16:creationId xmlns:a16="http://schemas.microsoft.com/office/drawing/2014/main" id="{B78B147E-548D-4595-A027-4F1D38DA2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8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0" name="Oval 852">
              <a:extLst>
                <a:ext uri="{FF2B5EF4-FFF2-40B4-BE49-F238E27FC236}">
                  <a16:creationId xmlns:a16="http://schemas.microsoft.com/office/drawing/2014/main" id="{B1885DF5-6F18-447A-AC30-A8C5A0A8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" y="4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1" name="Oval 853">
              <a:extLst>
                <a:ext uri="{FF2B5EF4-FFF2-40B4-BE49-F238E27FC236}">
                  <a16:creationId xmlns:a16="http://schemas.microsoft.com/office/drawing/2014/main" id="{C97259D5-219A-4332-B21B-5F87592B4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35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2" name="Oval 854">
              <a:extLst>
                <a:ext uri="{FF2B5EF4-FFF2-40B4-BE49-F238E27FC236}">
                  <a16:creationId xmlns:a16="http://schemas.microsoft.com/office/drawing/2014/main" id="{63C36A24-730E-4523-AB07-E48F1C9E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35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3" name="Oval 855">
              <a:extLst>
                <a:ext uri="{FF2B5EF4-FFF2-40B4-BE49-F238E27FC236}">
                  <a16:creationId xmlns:a16="http://schemas.microsoft.com/office/drawing/2014/main" id="{86DA1D2F-5970-4A7D-89BF-2CC73F6DA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40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4" name="Oval 856">
              <a:extLst>
                <a:ext uri="{FF2B5EF4-FFF2-40B4-BE49-F238E27FC236}">
                  <a16:creationId xmlns:a16="http://schemas.microsoft.com/office/drawing/2014/main" id="{A14AF6BA-0313-49B5-9370-E9D29A92F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5" name="Oval 857">
              <a:extLst>
                <a:ext uri="{FF2B5EF4-FFF2-40B4-BE49-F238E27FC236}">
                  <a16:creationId xmlns:a16="http://schemas.microsoft.com/office/drawing/2014/main" id="{8CDE7E91-E3E3-458B-A6F3-40FB89B8E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42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6" name="Oval 858">
              <a:extLst>
                <a:ext uri="{FF2B5EF4-FFF2-40B4-BE49-F238E27FC236}">
                  <a16:creationId xmlns:a16="http://schemas.microsoft.com/office/drawing/2014/main" id="{6526B5FB-673C-405C-92B8-29A2E9912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22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7" name="Oval 859">
              <a:extLst>
                <a:ext uri="{FF2B5EF4-FFF2-40B4-BE49-F238E27FC236}">
                  <a16:creationId xmlns:a16="http://schemas.microsoft.com/office/drawing/2014/main" id="{A6B530C7-F2B7-483C-B5F6-EA882DB53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8" name="Oval 860">
              <a:extLst>
                <a:ext uri="{FF2B5EF4-FFF2-40B4-BE49-F238E27FC236}">
                  <a16:creationId xmlns:a16="http://schemas.microsoft.com/office/drawing/2014/main" id="{B4BD7BD7-99BE-45C1-92F4-1DC0E0D75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2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19" name="Oval 861">
              <a:extLst>
                <a:ext uri="{FF2B5EF4-FFF2-40B4-BE49-F238E27FC236}">
                  <a16:creationId xmlns:a16="http://schemas.microsoft.com/office/drawing/2014/main" id="{4EF3F761-C3EA-4FC3-9D34-63EB6E9EA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9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0" name="Oval 862">
              <a:extLst>
                <a:ext uri="{FF2B5EF4-FFF2-40B4-BE49-F238E27FC236}">
                  <a16:creationId xmlns:a16="http://schemas.microsoft.com/office/drawing/2014/main" id="{9722DF86-8CF9-42F3-ACBD-03770C78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1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1" name="Oval 863">
              <a:extLst>
                <a:ext uri="{FF2B5EF4-FFF2-40B4-BE49-F238E27FC236}">
                  <a16:creationId xmlns:a16="http://schemas.microsoft.com/office/drawing/2014/main" id="{A33571A7-6158-408E-80B8-44A94B610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16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2" name="Oval 864">
              <a:extLst>
                <a:ext uri="{FF2B5EF4-FFF2-40B4-BE49-F238E27FC236}">
                  <a16:creationId xmlns:a16="http://schemas.microsoft.com/office/drawing/2014/main" id="{97304683-8FB9-41F6-B3E7-307E5DA7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617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3" name="Oval 865">
              <a:extLst>
                <a:ext uri="{FF2B5EF4-FFF2-40B4-BE49-F238E27FC236}">
                  <a16:creationId xmlns:a16="http://schemas.microsoft.com/office/drawing/2014/main" id="{E3AA456C-49CC-43D8-A14F-73C97C48C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7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4" name="Oval 866">
              <a:extLst>
                <a:ext uri="{FF2B5EF4-FFF2-40B4-BE49-F238E27FC236}">
                  <a16:creationId xmlns:a16="http://schemas.microsoft.com/office/drawing/2014/main" id="{CBE03BEA-C7B2-4C1F-BB49-6CE64B0EF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18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5" name="Oval 867">
              <a:extLst>
                <a:ext uri="{FF2B5EF4-FFF2-40B4-BE49-F238E27FC236}">
                  <a16:creationId xmlns:a16="http://schemas.microsoft.com/office/drawing/2014/main" id="{AE6DD3FE-0285-4186-AB0C-47CC81F15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9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6" name="Oval 868">
              <a:extLst>
                <a:ext uri="{FF2B5EF4-FFF2-40B4-BE49-F238E27FC236}">
                  <a16:creationId xmlns:a16="http://schemas.microsoft.com/office/drawing/2014/main" id="{4038F926-8338-4D4E-A42E-F4FE3E2CA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7" name="Oval 869">
              <a:extLst>
                <a:ext uri="{FF2B5EF4-FFF2-40B4-BE49-F238E27FC236}">
                  <a16:creationId xmlns:a16="http://schemas.microsoft.com/office/drawing/2014/main" id="{A7CAE344-F85E-4663-8B46-648147482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22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8" name="Oval 870">
              <a:extLst>
                <a:ext uri="{FF2B5EF4-FFF2-40B4-BE49-F238E27FC236}">
                  <a16:creationId xmlns:a16="http://schemas.microsoft.com/office/drawing/2014/main" id="{EA94032F-29C5-44CC-AD0C-0B8E4833B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22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29" name="Oval 871">
              <a:extLst>
                <a:ext uri="{FF2B5EF4-FFF2-40B4-BE49-F238E27FC236}">
                  <a16:creationId xmlns:a16="http://schemas.microsoft.com/office/drawing/2014/main" id="{FB2C0CAF-1105-45F3-9991-C56C3D0B5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20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0" name="Oval 872">
              <a:extLst>
                <a:ext uri="{FF2B5EF4-FFF2-40B4-BE49-F238E27FC236}">
                  <a16:creationId xmlns:a16="http://schemas.microsoft.com/office/drawing/2014/main" id="{0C8EA81B-6587-4504-9668-5430218A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4" y="19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1" name="Oval 873">
              <a:extLst>
                <a:ext uri="{FF2B5EF4-FFF2-40B4-BE49-F238E27FC236}">
                  <a16:creationId xmlns:a16="http://schemas.microsoft.com/office/drawing/2014/main" id="{4EEBF10D-4283-4B5B-AE14-59BCB0244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2" name="Oval 874">
              <a:extLst>
                <a:ext uri="{FF2B5EF4-FFF2-40B4-BE49-F238E27FC236}">
                  <a16:creationId xmlns:a16="http://schemas.microsoft.com/office/drawing/2014/main" id="{238A0944-EDE2-49C9-BE8C-EB0741D7A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17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3" name="Oval 875">
              <a:extLst>
                <a:ext uri="{FF2B5EF4-FFF2-40B4-BE49-F238E27FC236}">
                  <a16:creationId xmlns:a16="http://schemas.microsoft.com/office/drawing/2014/main" id="{D52AFC68-1B18-4BCD-B0EC-F40AF1491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1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4" name="Oval 876">
              <a:extLst>
                <a:ext uri="{FF2B5EF4-FFF2-40B4-BE49-F238E27FC236}">
                  <a16:creationId xmlns:a16="http://schemas.microsoft.com/office/drawing/2014/main" id="{FD5E086F-E0D7-48CA-8C58-9A9A95353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" y="18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5" name="Oval 877">
              <a:extLst>
                <a:ext uri="{FF2B5EF4-FFF2-40B4-BE49-F238E27FC236}">
                  <a16:creationId xmlns:a16="http://schemas.microsoft.com/office/drawing/2014/main" id="{59CA89C1-0AA9-4D5A-B090-E7F147611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9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6" name="Oval 878">
              <a:extLst>
                <a:ext uri="{FF2B5EF4-FFF2-40B4-BE49-F238E27FC236}">
                  <a16:creationId xmlns:a16="http://schemas.microsoft.com/office/drawing/2014/main" id="{7B156A7A-8ED0-48FA-B594-56430F153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21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7" name="Oval 879">
              <a:extLst>
                <a:ext uri="{FF2B5EF4-FFF2-40B4-BE49-F238E27FC236}">
                  <a16:creationId xmlns:a16="http://schemas.microsoft.com/office/drawing/2014/main" id="{5BBF0CE9-0146-454C-B8E1-FCAF5FA3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8" name="Oval 880">
              <a:extLst>
                <a:ext uri="{FF2B5EF4-FFF2-40B4-BE49-F238E27FC236}">
                  <a16:creationId xmlns:a16="http://schemas.microsoft.com/office/drawing/2014/main" id="{3575FD65-41E5-4680-8F31-373715826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20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39" name="Oval 881">
              <a:extLst>
                <a:ext uri="{FF2B5EF4-FFF2-40B4-BE49-F238E27FC236}">
                  <a16:creationId xmlns:a16="http://schemas.microsoft.com/office/drawing/2014/main" id="{4E9C3D1D-4159-47BF-BFAC-13BA53992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0" name="Oval 882">
              <a:extLst>
                <a:ext uri="{FF2B5EF4-FFF2-40B4-BE49-F238E27FC236}">
                  <a16:creationId xmlns:a16="http://schemas.microsoft.com/office/drawing/2014/main" id="{93DBEE7D-8E0E-4209-9049-634E10A4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" y="157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1" name="Oval 883">
              <a:extLst>
                <a:ext uri="{FF2B5EF4-FFF2-40B4-BE49-F238E27FC236}">
                  <a16:creationId xmlns:a16="http://schemas.microsoft.com/office/drawing/2014/main" id="{04F49EE7-28A1-4F1D-AC84-38D2033C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" y="143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2" name="Oval 884">
              <a:extLst>
                <a:ext uri="{FF2B5EF4-FFF2-40B4-BE49-F238E27FC236}">
                  <a16:creationId xmlns:a16="http://schemas.microsoft.com/office/drawing/2014/main" id="{F7D8B33E-739C-4647-81B5-3CF7BC9B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" y="1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3" name="Oval 885">
              <a:extLst>
                <a:ext uri="{FF2B5EF4-FFF2-40B4-BE49-F238E27FC236}">
                  <a16:creationId xmlns:a16="http://schemas.microsoft.com/office/drawing/2014/main" id="{38E1C34E-1375-4675-B510-2BBA728E6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9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4" name="Oval 886">
              <a:extLst>
                <a:ext uri="{FF2B5EF4-FFF2-40B4-BE49-F238E27FC236}">
                  <a16:creationId xmlns:a16="http://schemas.microsoft.com/office/drawing/2014/main" id="{9334394E-30F1-42E7-9B42-D9E2EEC07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14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5" name="Oval 887">
              <a:extLst>
                <a:ext uri="{FF2B5EF4-FFF2-40B4-BE49-F238E27FC236}">
                  <a16:creationId xmlns:a16="http://schemas.microsoft.com/office/drawing/2014/main" id="{95927BA4-EC86-4B7F-ADA6-489B4D9C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1752"/>
              <a:ext cx="45" cy="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6" name="Oval 888">
              <a:extLst>
                <a:ext uri="{FF2B5EF4-FFF2-40B4-BE49-F238E27FC236}">
                  <a16:creationId xmlns:a16="http://schemas.microsoft.com/office/drawing/2014/main" id="{DE52D679-E069-4BCF-9418-AE5747275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" y="15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7" name="Oval 889">
              <a:extLst>
                <a:ext uri="{FF2B5EF4-FFF2-40B4-BE49-F238E27FC236}">
                  <a16:creationId xmlns:a16="http://schemas.microsoft.com/office/drawing/2014/main" id="{B6E5E856-9745-494A-939C-AFF6B927C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" y="138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8" name="Oval 890">
              <a:extLst>
                <a:ext uri="{FF2B5EF4-FFF2-40B4-BE49-F238E27FC236}">
                  <a16:creationId xmlns:a16="http://schemas.microsoft.com/office/drawing/2014/main" id="{60161287-CB41-4F1C-A724-9453519CF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" y="11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49" name="Oval 891">
              <a:extLst>
                <a:ext uri="{FF2B5EF4-FFF2-40B4-BE49-F238E27FC236}">
                  <a16:creationId xmlns:a16="http://schemas.microsoft.com/office/drawing/2014/main" id="{0E6B1BFB-39DE-41E5-BB6C-3ABCA5CBB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12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0" name="Oval 892">
              <a:extLst>
                <a:ext uri="{FF2B5EF4-FFF2-40B4-BE49-F238E27FC236}">
                  <a16:creationId xmlns:a16="http://schemas.microsoft.com/office/drawing/2014/main" id="{9D734605-4B83-4A88-9B2B-73857625D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16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1" name="Oval 893">
              <a:extLst>
                <a:ext uri="{FF2B5EF4-FFF2-40B4-BE49-F238E27FC236}">
                  <a16:creationId xmlns:a16="http://schemas.microsoft.com/office/drawing/2014/main" id="{4938332D-4E7A-4D06-B7B6-8DAA374E2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" y="14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2" name="Oval 894">
              <a:extLst>
                <a:ext uri="{FF2B5EF4-FFF2-40B4-BE49-F238E27FC236}">
                  <a16:creationId xmlns:a16="http://schemas.microsoft.com/office/drawing/2014/main" id="{AE0B5912-8072-4A6B-AA2B-4CCE22CE8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120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3" name="Oval 895">
              <a:extLst>
                <a:ext uri="{FF2B5EF4-FFF2-40B4-BE49-F238E27FC236}">
                  <a16:creationId xmlns:a16="http://schemas.microsoft.com/office/drawing/2014/main" id="{BF3F5905-96DC-404F-B898-97AC80F14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12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4" name="Oval 896">
              <a:extLst>
                <a:ext uri="{FF2B5EF4-FFF2-40B4-BE49-F238E27FC236}">
                  <a16:creationId xmlns:a16="http://schemas.microsoft.com/office/drawing/2014/main" id="{03BE7217-D943-412B-A70E-F85670C50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6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5" name="Oval 897">
              <a:extLst>
                <a:ext uri="{FF2B5EF4-FFF2-40B4-BE49-F238E27FC236}">
                  <a16:creationId xmlns:a16="http://schemas.microsoft.com/office/drawing/2014/main" id="{327A6BFD-F29D-4C8C-8D3A-32BB4F33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15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6" name="Oval 898">
              <a:extLst>
                <a:ext uri="{FF2B5EF4-FFF2-40B4-BE49-F238E27FC236}">
                  <a16:creationId xmlns:a16="http://schemas.microsoft.com/office/drawing/2014/main" id="{374D48FF-8DC1-4515-94DB-45E5D0014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14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7" name="Oval 899">
              <a:extLst>
                <a:ext uri="{FF2B5EF4-FFF2-40B4-BE49-F238E27FC236}">
                  <a16:creationId xmlns:a16="http://schemas.microsoft.com/office/drawing/2014/main" id="{3F98FC6C-4A49-469A-93C2-1436D772A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5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8" name="Oval 900">
              <a:extLst>
                <a:ext uri="{FF2B5EF4-FFF2-40B4-BE49-F238E27FC236}">
                  <a16:creationId xmlns:a16="http://schemas.microsoft.com/office/drawing/2014/main" id="{D2B8F11A-CD81-40F3-8B04-24CE7AEC9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6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59" name="Oval 901">
              <a:extLst>
                <a:ext uri="{FF2B5EF4-FFF2-40B4-BE49-F238E27FC236}">
                  <a16:creationId xmlns:a16="http://schemas.microsoft.com/office/drawing/2014/main" id="{6E6A5902-7B42-4662-9133-6B09EC32C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" y="22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0" name="Oval 902">
              <a:extLst>
                <a:ext uri="{FF2B5EF4-FFF2-40B4-BE49-F238E27FC236}">
                  <a16:creationId xmlns:a16="http://schemas.microsoft.com/office/drawing/2014/main" id="{D0DB6D8B-1BD4-46C2-B09F-DB10D4F7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22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1" name="Oval 903">
              <a:extLst>
                <a:ext uri="{FF2B5EF4-FFF2-40B4-BE49-F238E27FC236}">
                  <a16:creationId xmlns:a16="http://schemas.microsoft.com/office/drawing/2014/main" id="{1B1C7F9B-1747-4D1D-92D4-9B30DEC18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207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2" name="Oval 904">
              <a:extLst>
                <a:ext uri="{FF2B5EF4-FFF2-40B4-BE49-F238E27FC236}">
                  <a16:creationId xmlns:a16="http://schemas.microsoft.com/office/drawing/2014/main" id="{47459653-415E-4F96-AA6C-B45D8218C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21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3" name="Oval 905">
              <a:extLst>
                <a:ext uri="{FF2B5EF4-FFF2-40B4-BE49-F238E27FC236}">
                  <a16:creationId xmlns:a16="http://schemas.microsoft.com/office/drawing/2014/main" id="{E46804C4-AE9B-4730-9A4B-0149D038A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" y="19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4" name="Oval 906">
              <a:extLst>
                <a:ext uri="{FF2B5EF4-FFF2-40B4-BE49-F238E27FC236}">
                  <a16:creationId xmlns:a16="http://schemas.microsoft.com/office/drawing/2014/main" id="{4D1F0CEF-30B5-4506-B6F6-875FE6BF4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2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5" name="Oval 907">
              <a:extLst>
                <a:ext uri="{FF2B5EF4-FFF2-40B4-BE49-F238E27FC236}">
                  <a16:creationId xmlns:a16="http://schemas.microsoft.com/office/drawing/2014/main" id="{52751926-8211-4303-85A3-FAA607E8F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22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6" name="Oval 908">
              <a:extLst>
                <a:ext uri="{FF2B5EF4-FFF2-40B4-BE49-F238E27FC236}">
                  <a16:creationId xmlns:a16="http://schemas.microsoft.com/office/drawing/2014/main" id="{CB0540A6-B37C-418F-94FD-679267A0E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2116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7" name="Oval 909">
              <a:extLst>
                <a:ext uri="{FF2B5EF4-FFF2-40B4-BE49-F238E27FC236}">
                  <a16:creationId xmlns:a16="http://schemas.microsoft.com/office/drawing/2014/main" id="{5F0A57D7-EFE6-4C3F-988D-A26531CD2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2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8" name="Oval 910">
              <a:extLst>
                <a:ext uri="{FF2B5EF4-FFF2-40B4-BE49-F238E27FC236}">
                  <a16:creationId xmlns:a16="http://schemas.microsoft.com/office/drawing/2014/main" id="{5B9FD069-6062-42A4-8E10-3D71873C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69" name="Oval 911">
              <a:extLst>
                <a:ext uri="{FF2B5EF4-FFF2-40B4-BE49-F238E27FC236}">
                  <a16:creationId xmlns:a16="http://schemas.microsoft.com/office/drawing/2014/main" id="{FB9FAED9-FA00-435F-8A46-9DB368CE8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0" name="Oval 912">
              <a:extLst>
                <a:ext uri="{FF2B5EF4-FFF2-40B4-BE49-F238E27FC236}">
                  <a16:creationId xmlns:a16="http://schemas.microsoft.com/office/drawing/2014/main" id="{B45A43C7-72A6-4689-976A-360430146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220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1" name="Oval 913">
              <a:extLst>
                <a:ext uri="{FF2B5EF4-FFF2-40B4-BE49-F238E27FC236}">
                  <a16:creationId xmlns:a16="http://schemas.microsoft.com/office/drawing/2014/main" id="{48DEA8D2-7403-486B-8C12-1C766FF2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6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2" name="Oval 914">
              <a:extLst>
                <a:ext uri="{FF2B5EF4-FFF2-40B4-BE49-F238E27FC236}">
                  <a16:creationId xmlns:a16="http://schemas.microsoft.com/office/drawing/2014/main" id="{94DF0279-3BE5-4C31-AD31-4B6D52826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21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3" name="Oval 915">
              <a:extLst>
                <a:ext uri="{FF2B5EF4-FFF2-40B4-BE49-F238E27FC236}">
                  <a16:creationId xmlns:a16="http://schemas.microsoft.com/office/drawing/2014/main" id="{DFFD0B88-3972-48EA-8181-DDCC138EA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1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4" name="Oval 916">
              <a:extLst>
                <a:ext uri="{FF2B5EF4-FFF2-40B4-BE49-F238E27FC236}">
                  <a16:creationId xmlns:a16="http://schemas.microsoft.com/office/drawing/2014/main" id="{F987DC35-F628-46E3-A399-26854B282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193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5" name="Oval 917">
              <a:extLst>
                <a:ext uri="{FF2B5EF4-FFF2-40B4-BE49-F238E27FC236}">
                  <a16:creationId xmlns:a16="http://schemas.microsoft.com/office/drawing/2014/main" id="{20A4D193-0C38-4A3A-A93C-29A50B5E4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183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6" name="Oval 918">
              <a:extLst>
                <a:ext uri="{FF2B5EF4-FFF2-40B4-BE49-F238E27FC236}">
                  <a16:creationId xmlns:a16="http://schemas.microsoft.com/office/drawing/2014/main" id="{538D4BF7-B8ED-4251-9274-BFE0AB773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1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7" name="Oval 919">
              <a:extLst>
                <a:ext uri="{FF2B5EF4-FFF2-40B4-BE49-F238E27FC236}">
                  <a16:creationId xmlns:a16="http://schemas.microsoft.com/office/drawing/2014/main" id="{71C517F1-6095-4F98-8F69-0E9C0945E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21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8" name="Oval 920">
              <a:extLst>
                <a:ext uri="{FF2B5EF4-FFF2-40B4-BE49-F238E27FC236}">
                  <a16:creationId xmlns:a16="http://schemas.microsoft.com/office/drawing/2014/main" id="{B81252BF-C10B-45C4-95BD-6A0C6E7D7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0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79" name="Oval 921">
              <a:extLst>
                <a:ext uri="{FF2B5EF4-FFF2-40B4-BE49-F238E27FC236}">
                  <a16:creationId xmlns:a16="http://schemas.microsoft.com/office/drawing/2014/main" id="{7187FDE7-D55D-4AFF-9116-8DB5C0D22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3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0" name="Oval 922">
              <a:extLst>
                <a:ext uri="{FF2B5EF4-FFF2-40B4-BE49-F238E27FC236}">
                  <a16:creationId xmlns:a16="http://schemas.microsoft.com/office/drawing/2014/main" id="{9D6C1511-116A-481D-B6FC-FD150051A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18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1" name="Oval 923">
              <a:extLst>
                <a:ext uri="{FF2B5EF4-FFF2-40B4-BE49-F238E27FC236}">
                  <a16:creationId xmlns:a16="http://schemas.microsoft.com/office/drawing/2014/main" id="{0F8EA189-0F83-402A-AED6-9BC23A6A8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20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2" name="Oval 924">
              <a:extLst>
                <a:ext uri="{FF2B5EF4-FFF2-40B4-BE49-F238E27FC236}">
                  <a16:creationId xmlns:a16="http://schemas.microsoft.com/office/drawing/2014/main" id="{A0A4E056-95C8-4F53-AE8D-06FCAC77A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19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3" name="Oval 925">
              <a:extLst>
                <a:ext uri="{FF2B5EF4-FFF2-40B4-BE49-F238E27FC236}">
                  <a16:creationId xmlns:a16="http://schemas.microsoft.com/office/drawing/2014/main" id="{94BB4718-879F-4F36-BEF8-4DEA58E4A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8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4" name="Oval 926">
              <a:extLst>
                <a:ext uri="{FF2B5EF4-FFF2-40B4-BE49-F238E27FC236}">
                  <a16:creationId xmlns:a16="http://schemas.microsoft.com/office/drawing/2014/main" id="{7D0B89E8-B9EC-4F45-8AFA-8C1F83CB8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1749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5" name="Oval 927">
              <a:extLst>
                <a:ext uri="{FF2B5EF4-FFF2-40B4-BE49-F238E27FC236}">
                  <a16:creationId xmlns:a16="http://schemas.microsoft.com/office/drawing/2014/main" id="{7D04EDB9-8F54-4B72-A8B4-B9666ED7C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65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6" name="Oval 928">
              <a:extLst>
                <a:ext uri="{FF2B5EF4-FFF2-40B4-BE49-F238E27FC236}">
                  <a16:creationId xmlns:a16="http://schemas.microsoft.com/office/drawing/2014/main" id="{443A49BB-A91A-42D4-A58D-F92211EA7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165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7" name="Oval 929">
              <a:extLst>
                <a:ext uri="{FF2B5EF4-FFF2-40B4-BE49-F238E27FC236}">
                  <a16:creationId xmlns:a16="http://schemas.microsoft.com/office/drawing/2014/main" id="{70772FBD-147E-45F9-AC23-55A7B53AF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184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8" name="Oval 930">
              <a:extLst>
                <a:ext uri="{FF2B5EF4-FFF2-40B4-BE49-F238E27FC236}">
                  <a16:creationId xmlns:a16="http://schemas.microsoft.com/office/drawing/2014/main" id="{AB4A08F7-64C3-4886-9424-FCA222253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89" name="Oval 931">
              <a:extLst>
                <a:ext uri="{FF2B5EF4-FFF2-40B4-BE49-F238E27FC236}">
                  <a16:creationId xmlns:a16="http://schemas.microsoft.com/office/drawing/2014/main" id="{D1B71796-9760-4667-8D88-5FE4279CE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1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0" name="Oval 932">
              <a:extLst>
                <a:ext uri="{FF2B5EF4-FFF2-40B4-BE49-F238E27FC236}">
                  <a16:creationId xmlns:a16="http://schemas.microsoft.com/office/drawing/2014/main" id="{71919639-48D1-4083-A07A-80C92595C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17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1" name="Oval 933">
              <a:extLst>
                <a:ext uri="{FF2B5EF4-FFF2-40B4-BE49-F238E27FC236}">
                  <a16:creationId xmlns:a16="http://schemas.microsoft.com/office/drawing/2014/main" id="{231A44DB-C186-4C04-AEF7-E52E07BE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166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2" name="Oval 934">
              <a:extLst>
                <a:ext uri="{FF2B5EF4-FFF2-40B4-BE49-F238E27FC236}">
                  <a16:creationId xmlns:a16="http://schemas.microsoft.com/office/drawing/2014/main" id="{7BB92EC4-826E-4163-8D6E-1C31096D4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5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3" name="Oval 935">
              <a:extLst>
                <a:ext uri="{FF2B5EF4-FFF2-40B4-BE49-F238E27FC236}">
                  <a16:creationId xmlns:a16="http://schemas.microsoft.com/office/drawing/2014/main" id="{5D14FECC-552A-4C7C-9F2F-4E1C6AA63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14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4" name="Oval 936">
              <a:extLst>
                <a:ext uri="{FF2B5EF4-FFF2-40B4-BE49-F238E27FC236}">
                  <a16:creationId xmlns:a16="http://schemas.microsoft.com/office/drawing/2014/main" id="{44C60865-14B5-457A-83D6-8A3E645F3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66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5" name="Oval 937">
              <a:extLst>
                <a:ext uri="{FF2B5EF4-FFF2-40B4-BE49-F238E27FC236}">
                  <a16:creationId xmlns:a16="http://schemas.microsoft.com/office/drawing/2014/main" id="{57C5C589-90A1-4167-ADEA-619FB8E0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15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6" name="Oval 938">
              <a:extLst>
                <a:ext uri="{FF2B5EF4-FFF2-40B4-BE49-F238E27FC236}">
                  <a16:creationId xmlns:a16="http://schemas.microsoft.com/office/drawing/2014/main" id="{CC017837-2848-4533-84B4-F46C3E763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16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7" name="Oval 939">
              <a:extLst>
                <a:ext uri="{FF2B5EF4-FFF2-40B4-BE49-F238E27FC236}">
                  <a16:creationId xmlns:a16="http://schemas.microsoft.com/office/drawing/2014/main" id="{992CC666-E861-4A8F-999D-E2301F7B4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172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8" name="Oval 940">
              <a:extLst>
                <a:ext uri="{FF2B5EF4-FFF2-40B4-BE49-F238E27FC236}">
                  <a16:creationId xmlns:a16="http://schemas.microsoft.com/office/drawing/2014/main" id="{30BAFEC1-1751-480F-9F03-84720304F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15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399" name="Oval 941">
              <a:extLst>
                <a:ext uri="{FF2B5EF4-FFF2-40B4-BE49-F238E27FC236}">
                  <a16:creationId xmlns:a16="http://schemas.microsoft.com/office/drawing/2014/main" id="{55A91BBB-A5B5-4A1F-AF86-793E8F99A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0" name="Oval 942">
              <a:extLst>
                <a:ext uri="{FF2B5EF4-FFF2-40B4-BE49-F238E27FC236}">
                  <a16:creationId xmlns:a16="http://schemas.microsoft.com/office/drawing/2014/main" id="{4C36F8DE-3178-40C3-B1D4-B369F7CF5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3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1" name="Oval 943">
              <a:extLst>
                <a:ext uri="{FF2B5EF4-FFF2-40B4-BE49-F238E27FC236}">
                  <a16:creationId xmlns:a16="http://schemas.microsoft.com/office/drawing/2014/main" id="{324A3B2D-ACA2-47CF-8FBE-4A94AE127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130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2" name="Oval 944">
              <a:extLst>
                <a:ext uri="{FF2B5EF4-FFF2-40B4-BE49-F238E27FC236}">
                  <a16:creationId xmlns:a16="http://schemas.microsoft.com/office/drawing/2014/main" id="{A91DC4B5-D164-4D42-A6D2-D5044A234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1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3" name="Oval 945">
              <a:extLst>
                <a:ext uri="{FF2B5EF4-FFF2-40B4-BE49-F238E27FC236}">
                  <a16:creationId xmlns:a16="http://schemas.microsoft.com/office/drawing/2014/main" id="{B7BE0B83-F20B-41F9-90A8-6BC9C1170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" y="157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4" name="Oval 946">
              <a:extLst>
                <a:ext uri="{FF2B5EF4-FFF2-40B4-BE49-F238E27FC236}">
                  <a16:creationId xmlns:a16="http://schemas.microsoft.com/office/drawing/2014/main" id="{C57520A4-C509-4CF5-B3BB-F7D7A2518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15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5" name="Oval 947">
              <a:extLst>
                <a:ext uri="{FF2B5EF4-FFF2-40B4-BE49-F238E27FC236}">
                  <a16:creationId xmlns:a16="http://schemas.microsoft.com/office/drawing/2014/main" id="{920AB562-08FB-4A79-A0EC-9631DDB2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117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6" name="Oval 948">
              <a:extLst>
                <a:ext uri="{FF2B5EF4-FFF2-40B4-BE49-F238E27FC236}">
                  <a16:creationId xmlns:a16="http://schemas.microsoft.com/office/drawing/2014/main" id="{9B80E354-0C10-4B85-A652-59C42C371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12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7" name="Oval 949">
              <a:extLst>
                <a:ext uri="{FF2B5EF4-FFF2-40B4-BE49-F238E27FC236}">
                  <a16:creationId xmlns:a16="http://schemas.microsoft.com/office/drawing/2014/main" id="{CC10FC56-BC69-457B-9867-C98002489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48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8" name="Oval 950">
              <a:extLst>
                <a:ext uri="{FF2B5EF4-FFF2-40B4-BE49-F238E27FC236}">
                  <a16:creationId xmlns:a16="http://schemas.microsoft.com/office/drawing/2014/main" id="{8DAD58EA-AC81-4F13-850F-C8932E97B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" y="1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09" name="Oval 951">
              <a:extLst>
                <a:ext uri="{FF2B5EF4-FFF2-40B4-BE49-F238E27FC236}">
                  <a16:creationId xmlns:a16="http://schemas.microsoft.com/office/drawing/2014/main" id="{BF66F993-AA4C-4935-9109-E734346F1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1351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0" name="Oval 952">
              <a:extLst>
                <a:ext uri="{FF2B5EF4-FFF2-40B4-BE49-F238E27FC236}">
                  <a16:creationId xmlns:a16="http://schemas.microsoft.com/office/drawing/2014/main" id="{C40A3749-30A3-4183-BD5B-FCCEA0BB2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2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1" name="Oval 953">
              <a:extLst>
                <a:ext uri="{FF2B5EF4-FFF2-40B4-BE49-F238E27FC236}">
                  <a16:creationId xmlns:a16="http://schemas.microsoft.com/office/drawing/2014/main" id="{40730122-4AA4-4827-9F8B-408EC17C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1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2" name="Oval 954">
              <a:extLst>
                <a:ext uri="{FF2B5EF4-FFF2-40B4-BE49-F238E27FC236}">
                  <a16:creationId xmlns:a16="http://schemas.microsoft.com/office/drawing/2014/main" id="{42F64B68-0304-4352-9F71-CC42B928E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1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3" name="Oval 955">
              <a:extLst>
                <a:ext uri="{FF2B5EF4-FFF2-40B4-BE49-F238E27FC236}">
                  <a16:creationId xmlns:a16="http://schemas.microsoft.com/office/drawing/2014/main" id="{FB525E91-ABB1-4D7C-9603-827A172F7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30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4" name="Oval 956">
              <a:extLst>
                <a:ext uri="{FF2B5EF4-FFF2-40B4-BE49-F238E27FC236}">
                  <a16:creationId xmlns:a16="http://schemas.microsoft.com/office/drawing/2014/main" id="{58DE081A-952C-45FC-BB9B-DC41A6A2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215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5" name="Oval 957">
              <a:extLst>
                <a:ext uri="{FF2B5EF4-FFF2-40B4-BE49-F238E27FC236}">
                  <a16:creationId xmlns:a16="http://schemas.microsoft.com/office/drawing/2014/main" id="{B819E3F0-B222-420A-9FC9-8DE9068B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16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6" name="Oval 958">
              <a:extLst>
                <a:ext uri="{FF2B5EF4-FFF2-40B4-BE49-F238E27FC236}">
                  <a16:creationId xmlns:a16="http://schemas.microsoft.com/office/drawing/2014/main" id="{195A1269-4AEF-49EE-8105-3A78A2392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17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7" name="Oval 959">
              <a:extLst>
                <a:ext uri="{FF2B5EF4-FFF2-40B4-BE49-F238E27FC236}">
                  <a16:creationId xmlns:a16="http://schemas.microsoft.com/office/drawing/2014/main" id="{0D0BCE62-C4CA-4C57-BF29-BBC734D68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13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8" name="Oval 960">
              <a:extLst>
                <a:ext uri="{FF2B5EF4-FFF2-40B4-BE49-F238E27FC236}">
                  <a16:creationId xmlns:a16="http://schemas.microsoft.com/office/drawing/2014/main" id="{ABDFF8DE-4F97-4F95-9515-33F61E456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2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19" name="Oval 961">
              <a:extLst>
                <a:ext uri="{FF2B5EF4-FFF2-40B4-BE49-F238E27FC236}">
                  <a16:creationId xmlns:a16="http://schemas.microsoft.com/office/drawing/2014/main" id="{EAC1638B-730E-4361-9D2F-1A50D659C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11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0" name="Oval 962">
              <a:extLst>
                <a:ext uri="{FF2B5EF4-FFF2-40B4-BE49-F238E27FC236}">
                  <a16:creationId xmlns:a16="http://schemas.microsoft.com/office/drawing/2014/main" id="{0E6C0792-C49F-422F-B024-052EFFFE2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2" y="13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1" name="Oval 963">
              <a:extLst>
                <a:ext uri="{FF2B5EF4-FFF2-40B4-BE49-F238E27FC236}">
                  <a16:creationId xmlns:a16="http://schemas.microsoft.com/office/drawing/2014/main" id="{384D3E97-AFED-43D0-A78B-FB723F76B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23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2" name="Oval 964">
              <a:extLst>
                <a:ext uri="{FF2B5EF4-FFF2-40B4-BE49-F238E27FC236}">
                  <a16:creationId xmlns:a16="http://schemas.microsoft.com/office/drawing/2014/main" id="{33BED1E9-D3DE-4429-948A-A8703888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13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3" name="Oval 965">
              <a:extLst>
                <a:ext uri="{FF2B5EF4-FFF2-40B4-BE49-F238E27FC236}">
                  <a16:creationId xmlns:a16="http://schemas.microsoft.com/office/drawing/2014/main" id="{94E6CD6B-242F-4FC7-82A6-51A7DEDB7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" y="16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4" name="Oval 966">
              <a:extLst>
                <a:ext uri="{FF2B5EF4-FFF2-40B4-BE49-F238E27FC236}">
                  <a16:creationId xmlns:a16="http://schemas.microsoft.com/office/drawing/2014/main" id="{F5A4DAE5-D4CF-495F-A1AD-9D94F0BD1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14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5" name="Oval 967">
              <a:extLst>
                <a:ext uri="{FF2B5EF4-FFF2-40B4-BE49-F238E27FC236}">
                  <a16:creationId xmlns:a16="http://schemas.microsoft.com/office/drawing/2014/main" id="{0FD68BA8-F941-40D5-AB59-C728FE66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2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6" name="Oval 968">
              <a:extLst>
                <a:ext uri="{FF2B5EF4-FFF2-40B4-BE49-F238E27FC236}">
                  <a16:creationId xmlns:a16="http://schemas.microsoft.com/office/drawing/2014/main" id="{66818CC9-8CCC-4116-B29C-24D30C212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10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7" name="Oval 969">
              <a:extLst>
                <a:ext uri="{FF2B5EF4-FFF2-40B4-BE49-F238E27FC236}">
                  <a16:creationId xmlns:a16="http://schemas.microsoft.com/office/drawing/2014/main" id="{E8832872-AE03-4E78-AA7B-B63A0C5F6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98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8" name="Oval 970">
              <a:extLst>
                <a:ext uri="{FF2B5EF4-FFF2-40B4-BE49-F238E27FC236}">
                  <a16:creationId xmlns:a16="http://schemas.microsoft.com/office/drawing/2014/main" id="{2EEF8617-87FE-4726-B2EB-B1D59A4AD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" y="11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29" name="Oval 971">
              <a:extLst>
                <a:ext uri="{FF2B5EF4-FFF2-40B4-BE49-F238E27FC236}">
                  <a16:creationId xmlns:a16="http://schemas.microsoft.com/office/drawing/2014/main" id="{6971A5EA-2671-4856-9999-EF66464B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2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0" name="Oval 972">
              <a:extLst>
                <a:ext uri="{FF2B5EF4-FFF2-40B4-BE49-F238E27FC236}">
                  <a16:creationId xmlns:a16="http://schemas.microsoft.com/office/drawing/2014/main" id="{F16092DD-47B5-4718-AB3B-A96753C27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" y="121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1" name="Oval 973">
              <a:extLst>
                <a:ext uri="{FF2B5EF4-FFF2-40B4-BE49-F238E27FC236}">
                  <a16:creationId xmlns:a16="http://schemas.microsoft.com/office/drawing/2014/main" id="{F698F6E9-8BCB-476E-B9BB-E0A50178B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10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2" name="Oval 974">
              <a:extLst>
                <a:ext uri="{FF2B5EF4-FFF2-40B4-BE49-F238E27FC236}">
                  <a16:creationId xmlns:a16="http://schemas.microsoft.com/office/drawing/2014/main" id="{D20E4753-BD32-4681-AA62-F0B72C530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9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3" name="Oval 975">
              <a:extLst>
                <a:ext uri="{FF2B5EF4-FFF2-40B4-BE49-F238E27FC236}">
                  <a16:creationId xmlns:a16="http://schemas.microsoft.com/office/drawing/2014/main" id="{7125CF3D-B74D-4F5B-B57F-CBFF0C53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116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4" name="Oval 976">
              <a:extLst>
                <a:ext uri="{FF2B5EF4-FFF2-40B4-BE49-F238E27FC236}">
                  <a16:creationId xmlns:a16="http://schemas.microsoft.com/office/drawing/2014/main" id="{271B9B5B-1285-42B9-A319-6D722AA44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1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5" name="Oval 977">
              <a:extLst>
                <a:ext uri="{FF2B5EF4-FFF2-40B4-BE49-F238E27FC236}">
                  <a16:creationId xmlns:a16="http://schemas.microsoft.com/office/drawing/2014/main" id="{4F731D60-3C7B-492C-BB63-08D6CE8E2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" y="10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6" name="Oval 978">
              <a:extLst>
                <a:ext uri="{FF2B5EF4-FFF2-40B4-BE49-F238E27FC236}">
                  <a16:creationId xmlns:a16="http://schemas.microsoft.com/office/drawing/2014/main" id="{A20E8956-4588-496D-BB2E-7178E8D2A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3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7" name="Oval 979">
              <a:extLst>
                <a:ext uri="{FF2B5EF4-FFF2-40B4-BE49-F238E27FC236}">
                  <a16:creationId xmlns:a16="http://schemas.microsoft.com/office/drawing/2014/main" id="{D972C164-D9F7-47C0-95C9-65227A81B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1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8" name="Oval 980">
              <a:extLst>
                <a:ext uri="{FF2B5EF4-FFF2-40B4-BE49-F238E27FC236}">
                  <a16:creationId xmlns:a16="http://schemas.microsoft.com/office/drawing/2014/main" id="{10D8BFA2-1B4E-41BE-B77C-71BA4FE8D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" y="985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39" name="Oval 981">
              <a:extLst>
                <a:ext uri="{FF2B5EF4-FFF2-40B4-BE49-F238E27FC236}">
                  <a16:creationId xmlns:a16="http://schemas.microsoft.com/office/drawing/2014/main" id="{FF1DB512-40C1-469C-9B7F-DBE2964C5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10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0" name="Oval 982">
              <a:extLst>
                <a:ext uri="{FF2B5EF4-FFF2-40B4-BE49-F238E27FC236}">
                  <a16:creationId xmlns:a16="http://schemas.microsoft.com/office/drawing/2014/main" id="{59237D93-DC99-42A4-ADF8-4CC14E4D2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15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1" name="Oval 983">
              <a:extLst>
                <a:ext uri="{FF2B5EF4-FFF2-40B4-BE49-F238E27FC236}">
                  <a16:creationId xmlns:a16="http://schemas.microsoft.com/office/drawing/2014/main" id="{64ABB859-0603-4247-891C-8F3F75AC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11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2" name="Oval 984">
              <a:extLst>
                <a:ext uri="{FF2B5EF4-FFF2-40B4-BE49-F238E27FC236}">
                  <a16:creationId xmlns:a16="http://schemas.microsoft.com/office/drawing/2014/main" id="{78133E34-9862-4A46-8A9C-6ED082EF5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10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3" name="Oval 985">
              <a:extLst>
                <a:ext uri="{FF2B5EF4-FFF2-40B4-BE49-F238E27FC236}">
                  <a16:creationId xmlns:a16="http://schemas.microsoft.com/office/drawing/2014/main" id="{69E55C4B-DE06-4763-B84F-7C3F95778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10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4" name="Oval 986">
              <a:extLst>
                <a:ext uri="{FF2B5EF4-FFF2-40B4-BE49-F238E27FC236}">
                  <a16:creationId xmlns:a16="http://schemas.microsoft.com/office/drawing/2014/main" id="{4B3749FF-2521-4C6D-B876-519CC927C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" y="12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5" name="Oval 987">
              <a:extLst>
                <a:ext uri="{FF2B5EF4-FFF2-40B4-BE49-F238E27FC236}">
                  <a16:creationId xmlns:a16="http://schemas.microsoft.com/office/drawing/2014/main" id="{4FEE36CD-B4AA-4760-BADA-90BC2C7E6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6" name="Oval 988">
              <a:extLst>
                <a:ext uri="{FF2B5EF4-FFF2-40B4-BE49-F238E27FC236}">
                  <a16:creationId xmlns:a16="http://schemas.microsoft.com/office/drawing/2014/main" id="{B5A4E006-C50D-4B27-98C9-97E15F9A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252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7" name="Oval 989">
              <a:extLst>
                <a:ext uri="{FF2B5EF4-FFF2-40B4-BE49-F238E27FC236}">
                  <a16:creationId xmlns:a16="http://schemas.microsoft.com/office/drawing/2014/main" id="{46D681D9-CA41-475E-84A0-6E61AAB53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23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8" name="Oval 990">
              <a:extLst>
                <a:ext uri="{FF2B5EF4-FFF2-40B4-BE49-F238E27FC236}">
                  <a16:creationId xmlns:a16="http://schemas.microsoft.com/office/drawing/2014/main" id="{E855D832-658D-49D5-AED6-913E4E8AF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" y="2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49" name="Oval 991">
              <a:extLst>
                <a:ext uri="{FF2B5EF4-FFF2-40B4-BE49-F238E27FC236}">
                  <a16:creationId xmlns:a16="http://schemas.microsoft.com/office/drawing/2014/main" id="{A63CEBF1-5380-41E0-BF3E-87821E227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0" name="Oval 992">
              <a:extLst>
                <a:ext uri="{FF2B5EF4-FFF2-40B4-BE49-F238E27FC236}">
                  <a16:creationId xmlns:a16="http://schemas.microsoft.com/office/drawing/2014/main" id="{B2A55584-677D-4C6E-8216-AAB398A27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252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1" name="Oval 993">
              <a:extLst>
                <a:ext uri="{FF2B5EF4-FFF2-40B4-BE49-F238E27FC236}">
                  <a16:creationId xmlns:a16="http://schemas.microsoft.com/office/drawing/2014/main" id="{38845A2D-DC80-424F-87E0-491BF1DAD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2614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2" name="Oval 994">
              <a:extLst>
                <a:ext uri="{FF2B5EF4-FFF2-40B4-BE49-F238E27FC236}">
                  <a16:creationId xmlns:a16="http://schemas.microsoft.com/office/drawing/2014/main" id="{331DF298-5B89-4D40-83B9-585CED2D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25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3" name="Oval 995">
              <a:extLst>
                <a:ext uri="{FF2B5EF4-FFF2-40B4-BE49-F238E27FC236}">
                  <a16:creationId xmlns:a16="http://schemas.microsoft.com/office/drawing/2014/main" id="{BCF11E41-6E00-4E34-89AA-89CA5EB42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52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4" name="Oval 996">
              <a:extLst>
                <a:ext uri="{FF2B5EF4-FFF2-40B4-BE49-F238E27FC236}">
                  <a16:creationId xmlns:a16="http://schemas.microsoft.com/office/drawing/2014/main" id="{A3CE901D-C6BA-4288-974F-BF9CB0A54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2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5" name="Oval 997">
              <a:extLst>
                <a:ext uri="{FF2B5EF4-FFF2-40B4-BE49-F238E27FC236}">
                  <a16:creationId xmlns:a16="http://schemas.microsoft.com/office/drawing/2014/main" id="{268844E3-625C-488A-8314-EBD079DFF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6" name="Oval 998">
              <a:extLst>
                <a:ext uri="{FF2B5EF4-FFF2-40B4-BE49-F238E27FC236}">
                  <a16:creationId xmlns:a16="http://schemas.microsoft.com/office/drawing/2014/main" id="{A492FBBF-01F4-4929-B440-C6538359C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207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7" name="Oval 999">
              <a:extLst>
                <a:ext uri="{FF2B5EF4-FFF2-40B4-BE49-F238E27FC236}">
                  <a16:creationId xmlns:a16="http://schemas.microsoft.com/office/drawing/2014/main" id="{2565BD7E-FBF6-4278-A6FF-05FA244A9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17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8" name="Oval 1000">
              <a:extLst>
                <a:ext uri="{FF2B5EF4-FFF2-40B4-BE49-F238E27FC236}">
                  <a16:creationId xmlns:a16="http://schemas.microsoft.com/office/drawing/2014/main" id="{13390C9B-23CB-46BF-B381-E6894B7D0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4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59" name="Oval 1001">
              <a:extLst>
                <a:ext uri="{FF2B5EF4-FFF2-40B4-BE49-F238E27FC236}">
                  <a16:creationId xmlns:a16="http://schemas.microsoft.com/office/drawing/2014/main" id="{8F2ADE18-C6C5-44E2-92F9-DFC0CDDB4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" y="12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0" name="Oval 1002">
              <a:extLst>
                <a:ext uri="{FF2B5EF4-FFF2-40B4-BE49-F238E27FC236}">
                  <a16:creationId xmlns:a16="http://schemas.microsoft.com/office/drawing/2014/main" id="{BA60D66F-A105-48E4-83D8-3EE969BD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11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1" name="Oval 1003">
              <a:extLst>
                <a:ext uri="{FF2B5EF4-FFF2-40B4-BE49-F238E27FC236}">
                  <a16:creationId xmlns:a16="http://schemas.microsoft.com/office/drawing/2014/main" id="{32FF4092-CA35-4261-8608-ABD76078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62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2" name="Oval 1004">
              <a:extLst>
                <a:ext uri="{FF2B5EF4-FFF2-40B4-BE49-F238E27FC236}">
                  <a16:creationId xmlns:a16="http://schemas.microsoft.com/office/drawing/2014/main" id="{C2D0D7EC-64AA-4025-90CF-17012755E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2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3" name="Oval 1005">
              <a:extLst>
                <a:ext uri="{FF2B5EF4-FFF2-40B4-BE49-F238E27FC236}">
                  <a16:creationId xmlns:a16="http://schemas.microsoft.com/office/drawing/2014/main" id="{AFB96A53-7FA9-4EF6-8BE9-356B07692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11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4" name="Oval 1006">
              <a:extLst>
                <a:ext uri="{FF2B5EF4-FFF2-40B4-BE49-F238E27FC236}">
                  <a16:creationId xmlns:a16="http://schemas.microsoft.com/office/drawing/2014/main" id="{274333BE-0F82-4788-955C-C76AEC76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07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5" name="Oval 1007">
              <a:extLst>
                <a:ext uri="{FF2B5EF4-FFF2-40B4-BE49-F238E27FC236}">
                  <a16:creationId xmlns:a16="http://schemas.microsoft.com/office/drawing/2014/main" id="{421D5839-7606-4FE3-B6DE-1F5AFD2A4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10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6" name="Oval 1008">
              <a:extLst>
                <a:ext uri="{FF2B5EF4-FFF2-40B4-BE49-F238E27FC236}">
                  <a16:creationId xmlns:a16="http://schemas.microsoft.com/office/drawing/2014/main" id="{4D5CCC0A-F556-4624-BFDC-C35792969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0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7" name="Oval 1009">
              <a:extLst>
                <a:ext uri="{FF2B5EF4-FFF2-40B4-BE49-F238E27FC236}">
                  <a16:creationId xmlns:a16="http://schemas.microsoft.com/office/drawing/2014/main" id="{7CE3AA25-7205-419E-AE13-ADBB2639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13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8" name="Oval 1010">
              <a:extLst>
                <a:ext uri="{FF2B5EF4-FFF2-40B4-BE49-F238E27FC236}">
                  <a16:creationId xmlns:a16="http://schemas.microsoft.com/office/drawing/2014/main" id="{B7D25EC1-1FA1-4409-854F-E69C28021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69" name="Oval 1011">
              <a:extLst>
                <a:ext uri="{FF2B5EF4-FFF2-40B4-BE49-F238E27FC236}">
                  <a16:creationId xmlns:a16="http://schemas.microsoft.com/office/drawing/2014/main" id="{72CCDF03-6DB3-40EE-9D73-C9A7300E0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11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0" name="Oval 1012">
              <a:extLst>
                <a:ext uri="{FF2B5EF4-FFF2-40B4-BE49-F238E27FC236}">
                  <a16:creationId xmlns:a16="http://schemas.microsoft.com/office/drawing/2014/main" id="{AFA51087-B493-410F-89D3-F34516579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1" name="Oval 1013">
              <a:extLst>
                <a:ext uri="{FF2B5EF4-FFF2-40B4-BE49-F238E27FC236}">
                  <a16:creationId xmlns:a16="http://schemas.microsoft.com/office/drawing/2014/main" id="{2BE2B62A-3A46-4E60-8BA7-AE051F9C0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7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2" name="Oval 1014">
              <a:extLst>
                <a:ext uri="{FF2B5EF4-FFF2-40B4-BE49-F238E27FC236}">
                  <a16:creationId xmlns:a16="http://schemas.microsoft.com/office/drawing/2014/main" id="{40F58D78-0AE4-45BB-B225-C6ADDC82F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3" name="Oval 1015">
              <a:extLst>
                <a:ext uri="{FF2B5EF4-FFF2-40B4-BE49-F238E27FC236}">
                  <a16:creationId xmlns:a16="http://schemas.microsoft.com/office/drawing/2014/main" id="{C52A3016-99C2-471A-AD7D-B19B0EF03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0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4" name="Oval 1016">
              <a:extLst>
                <a:ext uri="{FF2B5EF4-FFF2-40B4-BE49-F238E27FC236}">
                  <a16:creationId xmlns:a16="http://schemas.microsoft.com/office/drawing/2014/main" id="{652E508C-5288-4C43-8867-1DE990553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1888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5" name="Oval 1017">
              <a:extLst>
                <a:ext uri="{FF2B5EF4-FFF2-40B4-BE49-F238E27FC236}">
                  <a16:creationId xmlns:a16="http://schemas.microsoft.com/office/drawing/2014/main" id="{3E885E22-06FE-4851-984D-39390CFA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616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6" name="Oval 1018">
              <a:extLst>
                <a:ext uri="{FF2B5EF4-FFF2-40B4-BE49-F238E27FC236}">
                  <a16:creationId xmlns:a16="http://schemas.microsoft.com/office/drawing/2014/main" id="{6151B226-1178-427E-BBD4-05747F845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13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7" name="Oval 1019">
              <a:extLst>
                <a:ext uri="{FF2B5EF4-FFF2-40B4-BE49-F238E27FC236}">
                  <a16:creationId xmlns:a16="http://schemas.microsoft.com/office/drawing/2014/main" id="{C865CC20-43E9-4291-B4AE-E224E6418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2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8" name="Oval 1020">
              <a:extLst>
                <a:ext uri="{FF2B5EF4-FFF2-40B4-BE49-F238E27FC236}">
                  <a16:creationId xmlns:a16="http://schemas.microsoft.com/office/drawing/2014/main" id="{151571B4-1B40-40CD-B4F1-32C53EF1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2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79" name="Oval 1021">
              <a:extLst>
                <a:ext uri="{FF2B5EF4-FFF2-40B4-BE49-F238E27FC236}">
                  <a16:creationId xmlns:a16="http://schemas.microsoft.com/office/drawing/2014/main" id="{CB4D30A8-7837-4C8E-B124-A2A11BAC0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981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0" name="Oval 1022">
              <a:extLst>
                <a:ext uri="{FF2B5EF4-FFF2-40B4-BE49-F238E27FC236}">
                  <a16:creationId xmlns:a16="http://schemas.microsoft.com/office/drawing/2014/main" id="{924DF4F6-E826-448A-BC83-10002AFF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9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1" name="Oval 1023">
              <a:extLst>
                <a:ext uri="{FF2B5EF4-FFF2-40B4-BE49-F238E27FC236}">
                  <a16:creationId xmlns:a16="http://schemas.microsoft.com/office/drawing/2014/main" id="{FFFC7A90-55B9-4037-B7FC-2C3A3480B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98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2" name="Oval 1024">
              <a:extLst>
                <a:ext uri="{FF2B5EF4-FFF2-40B4-BE49-F238E27FC236}">
                  <a16:creationId xmlns:a16="http://schemas.microsoft.com/office/drawing/2014/main" id="{584A5080-4208-4047-AD35-E96F932A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981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3" name="Oval 1025">
              <a:extLst>
                <a:ext uri="{FF2B5EF4-FFF2-40B4-BE49-F238E27FC236}">
                  <a16:creationId xmlns:a16="http://schemas.microsoft.com/office/drawing/2014/main" id="{CF1079FE-B508-4741-A467-DC608E8E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13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4" name="Oval 1026">
              <a:extLst>
                <a:ext uri="{FF2B5EF4-FFF2-40B4-BE49-F238E27FC236}">
                  <a16:creationId xmlns:a16="http://schemas.microsoft.com/office/drawing/2014/main" id="{EA03899E-693B-474F-A8FC-21F416EF5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0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5" name="Oval 1027">
              <a:extLst>
                <a:ext uri="{FF2B5EF4-FFF2-40B4-BE49-F238E27FC236}">
                  <a16:creationId xmlns:a16="http://schemas.microsoft.com/office/drawing/2014/main" id="{5953EFA1-8269-42B0-9A6F-88AB20CC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6" name="Oval 1028">
              <a:extLst>
                <a:ext uri="{FF2B5EF4-FFF2-40B4-BE49-F238E27FC236}">
                  <a16:creationId xmlns:a16="http://schemas.microsoft.com/office/drawing/2014/main" id="{21F08608-64ED-4CC5-8B3D-ED18E5E08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3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7" name="Oval 1029">
              <a:extLst>
                <a:ext uri="{FF2B5EF4-FFF2-40B4-BE49-F238E27FC236}">
                  <a16:creationId xmlns:a16="http://schemas.microsoft.com/office/drawing/2014/main" id="{A2D577C0-F08A-4EEC-A701-5654A9C76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2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8" name="Oval 1030">
              <a:extLst>
                <a:ext uri="{FF2B5EF4-FFF2-40B4-BE49-F238E27FC236}">
                  <a16:creationId xmlns:a16="http://schemas.microsoft.com/office/drawing/2014/main" id="{7F738D67-C77B-44A5-AB15-8FC52173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2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89" name="Oval 1031">
              <a:extLst>
                <a:ext uri="{FF2B5EF4-FFF2-40B4-BE49-F238E27FC236}">
                  <a16:creationId xmlns:a16="http://schemas.microsoft.com/office/drawing/2014/main" id="{6FD7BC99-8A14-4BA7-9DD3-61242BAC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0" name="Oval 1032">
              <a:extLst>
                <a:ext uri="{FF2B5EF4-FFF2-40B4-BE49-F238E27FC236}">
                  <a16:creationId xmlns:a16="http://schemas.microsoft.com/office/drawing/2014/main" id="{DEFCB16F-2E4A-4811-9D2B-6DD8D5AFE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1" name="Oval 1033">
              <a:extLst>
                <a:ext uri="{FF2B5EF4-FFF2-40B4-BE49-F238E27FC236}">
                  <a16:creationId xmlns:a16="http://schemas.microsoft.com/office/drawing/2014/main" id="{9DF1478F-2C07-4A2E-B0F4-9E7C2856F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569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2" name="Oval 1034">
              <a:extLst>
                <a:ext uri="{FF2B5EF4-FFF2-40B4-BE49-F238E27FC236}">
                  <a16:creationId xmlns:a16="http://schemas.microsoft.com/office/drawing/2014/main" id="{E7E5521C-3BB1-40C5-8611-7FC353C1B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24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3" name="Oval 1035">
              <a:extLst>
                <a:ext uri="{FF2B5EF4-FFF2-40B4-BE49-F238E27FC236}">
                  <a16:creationId xmlns:a16="http://schemas.microsoft.com/office/drawing/2014/main" id="{113473DA-ECFC-4764-A34C-620396890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2478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4" name="Oval 1036">
              <a:extLst>
                <a:ext uri="{FF2B5EF4-FFF2-40B4-BE49-F238E27FC236}">
                  <a16:creationId xmlns:a16="http://schemas.microsoft.com/office/drawing/2014/main" id="{38C6585E-2FD2-4213-92D6-750392988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432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5" name="Oval 1037">
              <a:extLst>
                <a:ext uri="{FF2B5EF4-FFF2-40B4-BE49-F238E27FC236}">
                  <a16:creationId xmlns:a16="http://schemas.microsoft.com/office/drawing/2014/main" id="{2818BF7E-8027-48EC-9987-E30BEEC39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6" name="Oval 1038">
              <a:extLst>
                <a:ext uri="{FF2B5EF4-FFF2-40B4-BE49-F238E27FC236}">
                  <a16:creationId xmlns:a16="http://schemas.microsoft.com/office/drawing/2014/main" id="{BEAA14F6-9693-4C8D-8C32-8A99DCF34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7" name="Oval 1039">
              <a:extLst>
                <a:ext uri="{FF2B5EF4-FFF2-40B4-BE49-F238E27FC236}">
                  <a16:creationId xmlns:a16="http://schemas.microsoft.com/office/drawing/2014/main" id="{E054EAFD-A3B0-4137-AF15-AB07AEC47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8" name="Oval 1040">
              <a:extLst>
                <a:ext uri="{FF2B5EF4-FFF2-40B4-BE49-F238E27FC236}">
                  <a16:creationId xmlns:a16="http://schemas.microsoft.com/office/drawing/2014/main" id="{9078D36E-6C7F-4CFE-9335-323BF7D2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" y="2342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499" name="Oval 1041">
              <a:extLst>
                <a:ext uri="{FF2B5EF4-FFF2-40B4-BE49-F238E27FC236}">
                  <a16:creationId xmlns:a16="http://schemas.microsoft.com/office/drawing/2014/main" id="{F5794275-5F00-4FFF-A8C5-B6FDCE431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23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0" name="Oval 1042">
              <a:extLst>
                <a:ext uri="{FF2B5EF4-FFF2-40B4-BE49-F238E27FC236}">
                  <a16:creationId xmlns:a16="http://schemas.microsoft.com/office/drawing/2014/main" id="{6FB06A98-C987-4993-BB5A-113C64AE0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23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1" name="Oval 1043">
              <a:extLst>
                <a:ext uri="{FF2B5EF4-FFF2-40B4-BE49-F238E27FC236}">
                  <a16:creationId xmlns:a16="http://schemas.microsoft.com/office/drawing/2014/main" id="{E334353F-C911-4941-8F49-7EA3FDEF4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22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2" name="Oval 1044">
              <a:extLst>
                <a:ext uri="{FF2B5EF4-FFF2-40B4-BE49-F238E27FC236}">
                  <a16:creationId xmlns:a16="http://schemas.microsoft.com/office/drawing/2014/main" id="{90BAFFE6-5904-4775-B022-E422F8762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" y="23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3" name="Oval 1045">
              <a:extLst>
                <a:ext uri="{FF2B5EF4-FFF2-40B4-BE49-F238E27FC236}">
                  <a16:creationId xmlns:a16="http://schemas.microsoft.com/office/drawing/2014/main" id="{33072B72-D7BD-431F-A564-CB8D8578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" y="18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4" name="Oval 1046">
              <a:extLst>
                <a:ext uri="{FF2B5EF4-FFF2-40B4-BE49-F238E27FC236}">
                  <a16:creationId xmlns:a16="http://schemas.microsoft.com/office/drawing/2014/main" id="{4927A45C-BE68-40BE-8B06-BFCF114D7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18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5" name="Oval 1047">
              <a:extLst>
                <a:ext uri="{FF2B5EF4-FFF2-40B4-BE49-F238E27FC236}">
                  <a16:creationId xmlns:a16="http://schemas.microsoft.com/office/drawing/2014/main" id="{02A0DBE3-E2FD-4E34-943A-1D62A6677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23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6" name="Oval 1048">
              <a:extLst>
                <a:ext uri="{FF2B5EF4-FFF2-40B4-BE49-F238E27FC236}">
                  <a16:creationId xmlns:a16="http://schemas.microsoft.com/office/drawing/2014/main" id="{23F3F2AC-ACA5-4E34-8535-88E2287A2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" y="2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7" name="Oval 1049">
              <a:extLst>
                <a:ext uri="{FF2B5EF4-FFF2-40B4-BE49-F238E27FC236}">
                  <a16:creationId xmlns:a16="http://schemas.microsoft.com/office/drawing/2014/main" id="{AA65565B-F1FF-4664-8958-C986155CA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25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8" name="Oval 1050">
              <a:extLst>
                <a:ext uri="{FF2B5EF4-FFF2-40B4-BE49-F238E27FC236}">
                  <a16:creationId xmlns:a16="http://schemas.microsoft.com/office/drawing/2014/main" id="{148AF9DC-C65E-4DAF-B3AD-08F15E93D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09" name="Oval 1051">
              <a:extLst>
                <a:ext uri="{FF2B5EF4-FFF2-40B4-BE49-F238E27FC236}">
                  <a16:creationId xmlns:a16="http://schemas.microsoft.com/office/drawing/2014/main" id="{F94EEBFA-F077-439F-BDF5-B66F73336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7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0" name="Oval 1052">
              <a:extLst>
                <a:ext uri="{FF2B5EF4-FFF2-40B4-BE49-F238E27FC236}">
                  <a16:creationId xmlns:a16="http://schemas.microsoft.com/office/drawing/2014/main" id="{43BB3782-3495-4497-881B-3B916D4D8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7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1" name="Oval 1053">
              <a:extLst>
                <a:ext uri="{FF2B5EF4-FFF2-40B4-BE49-F238E27FC236}">
                  <a16:creationId xmlns:a16="http://schemas.microsoft.com/office/drawing/2014/main" id="{420E9402-3338-4A15-BEDD-BF3704FA3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5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2" name="Oval 1054">
              <a:extLst>
                <a:ext uri="{FF2B5EF4-FFF2-40B4-BE49-F238E27FC236}">
                  <a16:creationId xmlns:a16="http://schemas.microsoft.com/office/drawing/2014/main" id="{C2D6E40C-016F-467C-ACF0-B777A9AD7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3" name="Oval 1055">
              <a:extLst>
                <a:ext uri="{FF2B5EF4-FFF2-40B4-BE49-F238E27FC236}">
                  <a16:creationId xmlns:a16="http://schemas.microsoft.com/office/drawing/2014/main" id="{4D9110AA-1C9D-46F7-8D7E-F7E516CD8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01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4" name="Oval 1056">
              <a:extLst>
                <a:ext uri="{FF2B5EF4-FFF2-40B4-BE49-F238E27FC236}">
                  <a16:creationId xmlns:a16="http://schemas.microsoft.com/office/drawing/2014/main" id="{9A6A2EC0-58B9-422D-B8BB-2175A71BB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5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5" name="Oval 1057">
              <a:extLst>
                <a:ext uri="{FF2B5EF4-FFF2-40B4-BE49-F238E27FC236}">
                  <a16:creationId xmlns:a16="http://schemas.microsoft.com/office/drawing/2014/main" id="{57625B58-5A99-4626-BD81-0C04D296E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4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6" name="Oval 1058">
              <a:extLst>
                <a:ext uri="{FF2B5EF4-FFF2-40B4-BE49-F238E27FC236}">
                  <a16:creationId xmlns:a16="http://schemas.microsoft.com/office/drawing/2014/main" id="{6B3877CF-D3B4-410E-9A55-B68688DF3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4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7" name="Oval 1059">
              <a:extLst>
                <a:ext uri="{FF2B5EF4-FFF2-40B4-BE49-F238E27FC236}">
                  <a16:creationId xmlns:a16="http://schemas.microsoft.com/office/drawing/2014/main" id="{938E21B0-F037-4CF0-A632-67173722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6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8" name="Oval 1060">
              <a:extLst>
                <a:ext uri="{FF2B5EF4-FFF2-40B4-BE49-F238E27FC236}">
                  <a16:creationId xmlns:a16="http://schemas.microsoft.com/office/drawing/2014/main" id="{B110A238-6015-4B99-87AE-A20A626B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18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19" name="Oval 1061">
              <a:extLst>
                <a:ext uri="{FF2B5EF4-FFF2-40B4-BE49-F238E27FC236}">
                  <a16:creationId xmlns:a16="http://schemas.microsoft.com/office/drawing/2014/main" id="{3495712F-62FF-4A0C-952D-23BC72B8E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8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0" name="Oval 1062">
              <a:extLst>
                <a:ext uri="{FF2B5EF4-FFF2-40B4-BE49-F238E27FC236}">
                  <a16:creationId xmlns:a16="http://schemas.microsoft.com/office/drawing/2014/main" id="{2B54C8E4-07A1-4F99-9A5B-81E320B38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845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1" name="Oval 1063">
              <a:extLst>
                <a:ext uri="{FF2B5EF4-FFF2-40B4-BE49-F238E27FC236}">
                  <a16:creationId xmlns:a16="http://schemas.microsoft.com/office/drawing/2014/main" id="{A56FF406-797F-4417-B9F8-F689A68B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7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2" name="Oval 1064">
              <a:extLst>
                <a:ext uri="{FF2B5EF4-FFF2-40B4-BE49-F238E27FC236}">
                  <a16:creationId xmlns:a16="http://schemas.microsoft.com/office/drawing/2014/main" id="{2E87812E-21D6-4060-84CA-69B14B196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5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3" name="Oval 1065">
              <a:extLst>
                <a:ext uri="{FF2B5EF4-FFF2-40B4-BE49-F238E27FC236}">
                  <a16:creationId xmlns:a16="http://schemas.microsoft.com/office/drawing/2014/main" id="{6A499AD7-12B0-4D5B-9774-E69B4D5D3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4" name="Oval 1066">
              <a:extLst>
                <a:ext uri="{FF2B5EF4-FFF2-40B4-BE49-F238E27FC236}">
                  <a16:creationId xmlns:a16="http://schemas.microsoft.com/office/drawing/2014/main" id="{6FA0E4BF-182C-486F-954A-84A8CE84E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4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5" name="Oval 1067">
              <a:extLst>
                <a:ext uri="{FF2B5EF4-FFF2-40B4-BE49-F238E27FC236}">
                  <a16:creationId xmlns:a16="http://schemas.microsoft.com/office/drawing/2014/main" id="{CC294BC5-13BB-4BD7-87B0-561713B32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6" name="Oval 1068">
              <a:extLst>
                <a:ext uri="{FF2B5EF4-FFF2-40B4-BE49-F238E27FC236}">
                  <a16:creationId xmlns:a16="http://schemas.microsoft.com/office/drawing/2014/main" id="{F98B9959-697D-4E8E-8EDE-9B7EF15FF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7" name="Oval 1069">
              <a:extLst>
                <a:ext uri="{FF2B5EF4-FFF2-40B4-BE49-F238E27FC236}">
                  <a16:creationId xmlns:a16="http://schemas.microsoft.com/office/drawing/2014/main" id="{09AF6C41-DF0F-47E6-8334-A049101D7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5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8" name="Oval 1070">
              <a:extLst>
                <a:ext uri="{FF2B5EF4-FFF2-40B4-BE49-F238E27FC236}">
                  <a16:creationId xmlns:a16="http://schemas.microsoft.com/office/drawing/2014/main" id="{A3073657-F132-4144-BA77-EC914A6B1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615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29" name="Oval 1071">
              <a:extLst>
                <a:ext uri="{FF2B5EF4-FFF2-40B4-BE49-F238E27FC236}">
                  <a16:creationId xmlns:a16="http://schemas.microsoft.com/office/drawing/2014/main" id="{4F9C5A6E-5097-44AC-8416-2B5AEDF3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8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0" name="Oval 1072">
              <a:extLst>
                <a:ext uri="{FF2B5EF4-FFF2-40B4-BE49-F238E27FC236}">
                  <a16:creationId xmlns:a16="http://schemas.microsoft.com/office/drawing/2014/main" id="{63B3C9CD-4746-485E-B39D-CE26BE2D9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7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1" name="Oval 1073">
              <a:extLst>
                <a:ext uri="{FF2B5EF4-FFF2-40B4-BE49-F238E27FC236}">
                  <a16:creationId xmlns:a16="http://schemas.microsoft.com/office/drawing/2014/main" id="{9114B0D3-6C74-47CC-906A-4F81E33D5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2" name="Oval 1074">
              <a:extLst>
                <a:ext uri="{FF2B5EF4-FFF2-40B4-BE49-F238E27FC236}">
                  <a16:creationId xmlns:a16="http://schemas.microsoft.com/office/drawing/2014/main" id="{93485DE0-A742-4056-8987-8B13F665F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96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3" name="Oval 1075">
              <a:extLst>
                <a:ext uri="{FF2B5EF4-FFF2-40B4-BE49-F238E27FC236}">
                  <a16:creationId xmlns:a16="http://schemas.microsoft.com/office/drawing/2014/main" id="{607F8AFF-ABE9-430C-8924-6E12DCF12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4" name="Oval 1076">
              <a:extLst>
                <a:ext uri="{FF2B5EF4-FFF2-40B4-BE49-F238E27FC236}">
                  <a16:creationId xmlns:a16="http://schemas.microsoft.com/office/drawing/2014/main" id="{8932810A-3D60-4180-B64A-6DD9F7500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5" name="Oval 1077">
              <a:extLst>
                <a:ext uri="{FF2B5EF4-FFF2-40B4-BE49-F238E27FC236}">
                  <a16:creationId xmlns:a16="http://schemas.microsoft.com/office/drawing/2014/main" id="{BD62090E-4AB5-4D92-B805-5EBC58381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6" name="Oval 1078">
              <a:extLst>
                <a:ext uri="{FF2B5EF4-FFF2-40B4-BE49-F238E27FC236}">
                  <a16:creationId xmlns:a16="http://schemas.microsoft.com/office/drawing/2014/main" id="{9A2FC28E-0938-4ECE-B0C6-1A2EC1B49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4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7" name="Oval 1079">
              <a:extLst>
                <a:ext uri="{FF2B5EF4-FFF2-40B4-BE49-F238E27FC236}">
                  <a16:creationId xmlns:a16="http://schemas.microsoft.com/office/drawing/2014/main" id="{FF6EFBC7-8C64-4A24-AD0B-9EF025FC2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8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8" name="Oval 1080">
              <a:extLst>
                <a:ext uri="{FF2B5EF4-FFF2-40B4-BE49-F238E27FC236}">
                  <a16:creationId xmlns:a16="http://schemas.microsoft.com/office/drawing/2014/main" id="{F6C4A253-D363-4829-925A-8AA3279A7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2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39" name="Oval 1081">
              <a:extLst>
                <a:ext uri="{FF2B5EF4-FFF2-40B4-BE49-F238E27FC236}">
                  <a16:creationId xmlns:a16="http://schemas.microsoft.com/office/drawing/2014/main" id="{91BAA81E-7F34-46A8-B815-2C2F044F9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-17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0" name="Oval 1082">
              <a:extLst>
                <a:ext uri="{FF2B5EF4-FFF2-40B4-BE49-F238E27FC236}">
                  <a16:creationId xmlns:a16="http://schemas.microsoft.com/office/drawing/2014/main" id="{FB548EF2-E972-48EC-BE72-AC7FEC04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1" name="Oval 1083">
              <a:extLst>
                <a:ext uri="{FF2B5EF4-FFF2-40B4-BE49-F238E27FC236}">
                  <a16:creationId xmlns:a16="http://schemas.microsoft.com/office/drawing/2014/main" id="{54564E36-B246-40AF-87D6-2B9306A0E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5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2" name="Oval 1084">
              <a:extLst>
                <a:ext uri="{FF2B5EF4-FFF2-40B4-BE49-F238E27FC236}">
                  <a16:creationId xmlns:a16="http://schemas.microsoft.com/office/drawing/2014/main" id="{213DEF30-19B2-4538-A6CA-BFFC0EEBB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3" name="Oval 1085">
              <a:extLst>
                <a:ext uri="{FF2B5EF4-FFF2-40B4-BE49-F238E27FC236}">
                  <a16:creationId xmlns:a16="http://schemas.microsoft.com/office/drawing/2014/main" id="{4232813D-1D41-40EA-B776-A91A95B6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8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4" name="Oval 1086">
              <a:extLst>
                <a:ext uri="{FF2B5EF4-FFF2-40B4-BE49-F238E27FC236}">
                  <a16:creationId xmlns:a16="http://schemas.microsoft.com/office/drawing/2014/main" id="{72ACDB09-5EAB-43F9-B3B5-6FCC3629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5" name="Oval 1087">
              <a:extLst>
                <a:ext uri="{FF2B5EF4-FFF2-40B4-BE49-F238E27FC236}">
                  <a16:creationId xmlns:a16="http://schemas.microsoft.com/office/drawing/2014/main" id="{901AA0DA-7BE1-4972-8A8B-BADA1A270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66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6" name="Oval 1088">
              <a:extLst>
                <a:ext uri="{FF2B5EF4-FFF2-40B4-BE49-F238E27FC236}">
                  <a16:creationId xmlns:a16="http://schemas.microsoft.com/office/drawing/2014/main" id="{A142F550-1849-46E3-8147-EE515ECBB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389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7" name="Oval 1089">
              <a:extLst>
                <a:ext uri="{FF2B5EF4-FFF2-40B4-BE49-F238E27FC236}">
                  <a16:creationId xmlns:a16="http://schemas.microsoft.com/office/drawing/2014/main" id="{F1180CB4-76C4-4A31-AF03-AA95E388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8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8" name="Oval 1090">
              <a:extLst>
                <a:ext uri="{FF2B5EF4-FFF2-40B4-BE49-F238E27FC236}">
                  <a16:creationId xmlns:a16="http://schemas.microsoft.com/office/drawing/2014/main" id="{B8FD7C85-24B5-472A-BDA1-93A037FE0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6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49" name="Oval 1091">
              <a:extLst>
                <a:ext uri="{FF2B5EF4-FFF2-40B4-BE49-F238E27FC236}">
                  <a16:creationId xmlns:a16="http://schemas.microsoft.com/office/drawing/2014/main" id="{C108D0D4-880B-4BE1-8C30-F3235E69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6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0" name="Oval 1092">
              <a:extLst>
                <a:ext uri="{FF2B5EF4-FFF2-40B4-BE49-F238E27FC236}">
                  <a16:creationId xmlns:a16="http://schemas.microsoft.com/office/drawing/2014/main" id="{7E93C14D-ABE2-420B-BABB-663BBBF9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3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1" name="Oval 1093">
              <a:extLst>
                <a:ext uri="{FF2B5EF4-FFF2-40B4-BE49-F238E27FC236}">
                  <a16:creationId xmlns:a16="http://schemas.microsoft.com/office/drawing/2014/main" id="{DFC19857-5BC9-4045-8CA6-F1A6E6C22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799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2" name="Oval 1094">
              <a:extLst>
                <a:ext uri="{FF2B5EF4-FFF2-40B4-BE49-F238E27FC236}">
                  <a16:creationId xmlns:a16="http://schemas.microsoft.com/office/drawing/2014/main" id="{539F16AB-80A2-45DA-A819-0E5AF5213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7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3" name="Oval 1095">
              <a:extLst>
                <a:ext uri="{FF2B5EF4-FFF2-40B4-BE49-F238E27FC236}">
                  <a16:creationId xmlns:a16="http://schemas.microsoft.com/office/drawing/2014/main" id="{9B1DC13E-1E3D-4BAC-9BFB-1879A402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708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4" name="Oval 1096">
              <a:extLst>
                <a:ext uri="{FF2B5EF4-FFF2-40B4-BE49-F238E27FC236}">
                  <a16:creationId xmlns:a16="http://schemas.microsoft.com/office/drawing/2014/main" id="{3F01CBAF-967F-4785-8384-1D4B8E9B0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5" name="Oval 1097">
              <a:extLst>
                <a:ext uri="{FF2B5EF4-FFF2-40B4-BE49-F238E27FC236}">
                  <a16:creationId xmlns:a16="http://schemas.microsoft.com/office/drawing/2014/main" id="{462BFC24-0F1C-42FD-89A0-97C200438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6" name="Oval 1098">
              <a:extLst>
                <a:ext uri="{FF2B5EF4-FFF2-40B4-BE49-F238E27FC236}">
                  <a16:creationId xmlns:a16="http://schemas.microsoft.com/office/drawing/2014/main" id="{4D300A3A-5DC2-4BE7-B52F-1BDA6628F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7" name="Oval 1099">
              <a:extLst>
                <a:ext uri="{FF2B5EF4-FFF2-40B4-BE49-F238E27FC236}">
                  <a16:creationId xmlns:a16="http://schemas.microsoft.com/office/drawing/2014/main" id="{B59A561E-85C5-460E-9C1D-749BF6ED8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8" name="Oval 1100">
              <a:extLst>
                <a:ext uri="{FF2B5EF4-FFF2-40B4-BE49-F238E27FC236}">
                  <a16:creationId xmlns:a16="http://schemas.microsoft.com/office/drawing/2014/main" id="{7CD67388-FA22-43F4-BCD1-1D152A27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391"/>
              <a:ext cx="45" cy="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59" name="Oval 1101">
              <a:extLst>
                <a:ext uri="{FF2B5EF4-FFF2-40B4-BE49-F238E27FC236}">
                  <a16:creationId xmlns:a16="http://schemas.microsoft.com/office/drawing/2014/main" id="{EB569F70-A3D3-49B4-B320-D1B687D66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0" name="Oval 1102">
              <a:extLst>
                <a:ext uri="{FF2B5EF4-FFF2-40B4-BE49-F238E27FC236}">
                  <a16:creationId xmlns:a16="http://schemas.microsoft.com/office/drawing/2014/main" id="{234199E0-3D07-46AD-B4CE-EB61CEF43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1" name="Oval 1103">
              <a:extLst>
                <a:ext uri="{FF2B5EF4-FFF2-40B4-BE49-F238E27FC236}">
                  <a16:creationId xmlns:a16="http://schemas.microsoft.com/office/drawing/2014/main" id="{55138E51-89C6-46D0-BA3B-10D8F6AF1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2" name="Oval 1104">
              <a:extLst>
                <a:ext uri="{FF2B5EF4-FFF2-40B4-BE49-F238E27FC236}">
                  <a16:creationId xmlns:a16="http://schemas.microsoft.com/office/drawing/2014/main" id="{22F45D28-21F7-453C-87B4-C165AE62B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3" name="Oval 1105">
              <a:extLst>
                <a:ext uri="{FF2B5EF4-FFF2-40B4-BE49-F238E27FC236}">
                  <a16:creationId xmlns:a16="http://schemas.microsoft.com/office/drawing/2014/main" id="{591F7A3A-632E-4B32-9C65-9F986B0C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-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4" name="Oval 1106">
              <a:extLst>
                <a:ext uri="{FF2B5EF4-FFF2-40B4-BE49-F238E27FC236}">
                  <a16:creationId xmlns:a16="http://schemas.microsoft.com/office/drawing/2014/main" id="{353CAFED-2AFB-4EE0-96A4-AA76859F3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5" name="Oval 1107">
              <a:extLst>
                <a:ext uri="{FF2B5EF4-FFF2-40B4-BE49-F238E27FC236}">
                  <a16:creationId xmlns:a16="http://schemas.microsoft.com/office/drawing/2014/main" id="{E46371BC-7EDB-4A56-AC40-D5F41FD4D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-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6" name="Oval 1108">
              <a:extLst>
                <a:ext uri="{FF2B5EF4-FFF2-40B4-BE49-F238E27FC236}">
                  <a16:creationId xmlns:a16="http://schemas.microsoft.com/office/drawing/2014/main" id="{245850B9-204B-414F-BAC7-2CDEC1C7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7" name="Oval 1109">
              <a:extLst>
                <a:ext uri="{FF2B5EF4-FFF2-40B4-BE49-F238E27FC236}">
                  <a16:creationId xmlns:a16="http://schemas.microsoft.com/office/drawing/2014/main" id="{CE637938-E307-48E1-B361-AB1654C59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8" name="Oval 1110">
              <a:extLst>
                <a:ext uri="{FF2B5EF4-FFF2-40B4-BE49-F238E27FC236}">
                  <a16:creationId xmlns:a16="http://schemas.microsoft.com/office/drawing/2014/main" id="{64BBE4C4-DBFD-43C8-B042-2A046FB85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69" name="Oval 1111">
              <a:extLst>
                <a:ext uri="{FF2B5EF4-FFF2-40B4-BE49-F238E27FC236}">
                  <a16:creationId xmlns:a16="http://schemas.microsoft.com/office/drawing/2014/main" id="{F1E29005-00DF-4FC2-B360-676B3FACE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0" name="Oval 1112">
              <a:extLst>
                <a:ext uri="{FF2B5EF4-FFF2-40B4-BE49-F238E27FC236}">
                  <a16:creationId xmlns:a16="http://schemas.microsoft.com/office/drawing/2014/main" id="{AC4BCF3F-D4AC-4CC5-B53E-673001BDA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1" name="Oval 1113">
              <a:extLst>
                <a:ext uri="{FF2B5EF4-FFF2-40B4-BE49-F238E27FC236}">
                  <a16:creationId xmlns:a16="http://schemas.microsoft.com/office/drawing/2014/main" id="{22465519-3541-4829-ADB5-D6A430CA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2" name="Oval 1114">
              <a:extLst>
                <a:ext uri="{FF2B5EF4-FFF2-40B4-BE49-F238E27FC236}">
                  <a16:creationId xmlns:a16="http://schemas.microsoft.com/office/drawing/2014/main" id="{F927021B-2061-4B66-8245-39CF08C9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3" name="Oval 1115">
              <a:extLst>
                <a:ext uri="{FF2B5EF4-FFF2-40B4-BE49-F238E27FC236}">
                  <a16:creationId xmlns:a16="http://schemas.microsoft.com/office/drawing/2014/main" id="{7B0C9A8D-38F2-4C9E-B9F8-7D480AFD7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709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4" name="Oval 1116">
              <a:extLst>
                <a:ext uri="{FF2B5EF4-FFF2-40B4-BE49-F238E27FC236}">
                  <a16:creationId xmlns:a16="http://schemas.microsoft.com/office/drawing/2014/main" id="{E7C482EC-62B9-41A8-B54F-0EFA1FD73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8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5" name="Oval 1117">
              <a:extLst>
                <a:ext uri="{FF2B5EF4-FFF2-40B4-BE49-F238E27FC236}">
                  <a16:creationId xmlns:a16="http://schemas.microsoft.com/office/drawing/2014/main" id="{C760890F-847A-4926-B61F-83364BC8D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57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6" name="Oval 1118">
              <a:extLst>
                <a:ext uri="{FF2B5EF4-FFF2-40B4-BE49-F238E27FC236}">
                  <a16:creationId xmlns:a16="http://schemas.microsoft.com/office/drawing/2014/main" id="{4796959A-6FF4-4ED1-A3E3-D74A6CAC0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6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7" name="Oval 1119">
              <a:extLst>
                <a:ext uri="{FF2B5EF4-FFF2-40B4-BE49-F238E27FC236}">
                  <a16:creationId xmlns:a16="http://schemas.microsoft.com/office/drawing/2014/main" id="{B99F241D-600B-4DAF-B3BB-A698A69B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5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8" name="Oval 1120">
              <a:extLst>
                <a:ext uri="{FF2B5EF4-FFF2-40B4-BE49-F238E27FC236}">
                  <a16:creationId xmlns:a16="http://schemas.microsoft.com/office/drawing/2014/main" id="{90460F93-C93E-45D1-9CC3-CA57F16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4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79" name="Oval 1121">
              <a:extLst>
                <a:ext uri="{FF2B5EF4-FFF2-40B4-BE49-F238E27FC236}">
                  <a16:creationId xmlns:a16="http://schemas.microsoft.com/office/drawing/2014/main" id="{5EE98ED6-BA69-4254-AA82-84154C8B6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573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0" name="Oval 1122">
              <a:extLst>
                <a:ext uri="{FF2B5EF4-FFF2-40B4-BE49-F238E27FC236}">
                  <a16:creationId xmlns:a16="http://schemas.microsoft.com/office/drawing/2014/main" id="{8D883A56-AEE4-4EAE-A3F9-C985A4A34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4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1" name="Oval 1123">
              <a:extLst>
                <a:ext uri="{FF2B5EF4-FFF2-40B4-BE49-F238E27FC236}">
                  <a16:creationId xmlns:a16="http://schemas.microsoft.com/office/drawing/2014/main" id="{E74A1E20-9967-4E6E-A9B7-37F66BDDD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3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2" name="Oval 1124">
              <a:extLst>
                <a:ext uri="{FF2B5EF4-FFF2-40B4-BE49-F238E27FC236}">
                  <a16:creationId xmlns:a16="http://schemas.microsoft.com/office/drawing/2014/main" id="{8FCF1EF2-E7AE-4218-AB95-295DC0B3F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1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3" name="Oval 1125">
              <a:extLst>
                <a:ext uri="{FF2B5EF4-FFF2-40B4-BE49-F238E27FC236}">
                  <a16:creationId xmlns:a16="http://schemas.microsoft.com/office/drawing/2014/main" id="{D30F8626-19C0-4A07-86F8-DDA54F62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4" name="Oval 1126">
              <a:extLst>
                <a:ext uri="{FF2B5EF4-FFF2-40B4-BE49-F238E27FC236}">
                  <a16:creationId xmlns:a16="http://schemas.microsoft.com/office/drawing/2014/main" id="{E312AEC6-8AC0-4F15-B414-C3B2C1EDC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5" name="Oval 1127">
              <a:extLst>
                <a:ext uri="{FF2B5EF4-FFF2-40B4-BE49-F238E27FC236}">
                  <a16:creationId xmlns:a16="http://schemas.microsoft.com/office/drawing/2014/main" id="{0A206AD3-DB8F-4470-A08F-6C7EF17E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15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6" name="Oval 1128">
              <a:extLst>
                <a:ext uri="{FF2B5EF4-FFF2-40B4-BE49-F238E27FC236}">
                  <a16:creationId xmlns:a16="http://schemas.microsoft.com/office/drawing/2014/main" id="{5196365F-7EE6-48F0-8DC4-524054E69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-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7" name="Oval 1129">
              <a:extLst>
                <a:ext uri="{FF2B5EF4-FFF2-40B4-BE49-F238E27FC236}">
                  <a16:creationId xmlns:a16="http://schemas.microsoft.com/office/drawing/2014/main" id="{16FA8C46-6070-498A-BE1F-ADDEEDD9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8" name="Oval 1130">
              <a:extLst>
                <a:ext uri="{FF2B5EF4-FFF2-40B4-BE49-F238E27FC236}">
                  <a16:creationId xmlns:a16="http://schemas.microsoft.com/office/drawing/2014/main" id="{CB709D78-B418-496E-9B67-1EBE1C6D3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89" name="Oval 1131">
              <a:extLst>
                <a:ext uri="{FF2B5EF4-FFF2-40B4-BE49-F238E27FC236}">
                  <a16:creationId xmlns:a16="http://schemas.microsoft.com/office/drawing/2014/main" id="{92A31EE6-D6B0-4E8B-A8A7-719AB47F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0" name="Oval 1132">
              <a:extLst>
                <a:ext uri="{FF2B5EF4-FFF2-40B4-BE49-F238E27FC236}">
                  <a16:creationId xmlns:a16="http://schemas.microsoft.com/office/drawing/2014/main" id="{1C7D395C-16D9-4E68-ABB5-EE033D68A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1" name="Oval 1133">
              <a:extLst>
                <a:ext uri="{FF2B5EF4-FFF2-40B4-BE49-F238E27FC236}">
                  <a16:creationId xmlns:a16="http://schemas.microsoft.com/office/drawing/2014/main" id="{13C28ADD-7315-40F7-8F4E-A85574A81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-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2" name="Oval 1134">
              <a:extLst>
                <a:ext uri="{FF2B5EF4-FFF2-40B4-BE49-F238E27FC236}">
                  <a16:creationId xmlns:a16="http://schemas.microsoft.com/office/drawing/2014/main" id="{3F9B8372-473D-4575-AA99-FE930AAB5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3" name="Oval 1135">
              <a:extLst>
                <a:ext uri="{FF2B5EF4-FFF2-40B4-BE49-F238E27FC236}">
                  <a16:creationId xmlns:a16="http://schemas.microsoft.com/office/drawing/2014/main" id="{E0C78766-1913-4071-8A5A-DB880BE1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88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4" name="Oval 1136">
              <a:extLst>
                <a:ext uri="{FF2B5EF4-FFF2-40B4-BE49-F238E27FC236}">
                  <a16:creationId xmlns:a16="http://schemas.microsoft.com/office/drawing/2014/main" id="{4B615F3D-B768-4927-BB08-0EAB6A22F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8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5" name="Oval 1137">
              <a:extLst>
                <a:ext uri="{FF2B5EF4-FFF2-40B4-BE49-F238E27FC236}">
                  <a16:creationId xmlns:a16="http://schemas.microsoft.com/office/drawing/2014/main" id="{CF6E9377-9B5A-4DB6-B7BC-39753417A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7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6" name="Oval 1138">
              <a:extLst>
                <a:ext uri="{FF2B5EF4-FFF2-40B4-BE49-F238E27FC236}">
                  <a16:creationId xmlns:a16="http://schemas.microsoft.com/office/drawing/2014/main" id="{D40CE57C-DF63-4EED-AC0B-9FC0F21B1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88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7" name="Oval 1139">
              <a:extLst>
                <a:ext uri="{FF2B5EF4-FFF2-40B4-BE49-F238E27FC236}">
                  <a16:creationId xmlns:a16="http://schemas.microsoft.com/office/drawing/2014/main" id="{7BDF4BD1-C3F3-4F94-9FD4-D672ED748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799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8" name="Oval 1140">
              <a:extLst>
                <a:ext uri="{FF2B5EF4-FFF2-40B4-BE49-F238E27FC236}">
                  <a16:creationId xmlns:a16="http://schemas.microsoft.com/office/drawing/2014/main" id="{CCEFE866-1EDB-4BBB-9B6B-C8D0F739A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891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599" name="Oval 1141">
              <a:extLst>
                <a:ext uri="{FF2B5EF4-FFF2-40B4-BE49-F238E27FC236}">
                  <a16:creationId xmlns:a16="http://schemas.microsoft.com/office/drawing/2014/main" id="{A7475418-8EED-4967-B8A3-A895EB6A4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0" name="Oval 1142">
              <a:extLst>
                <a:ext uri="{FF2B5EF4-FFF2-40B4-BE49-F238E27FC236}">
                  <a16:creationId xmlns:a16="http://schemas.microsoft.com/office/drawing/2014/main" id="{42C56C4A-1742-45B4-8F13-032EECC6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7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1" name="Oval 1143">
              <a:extLst>
                <a:ext uri="{FF2B5EF4-FFF2-40B4-BE49-F238E27FC236}">
                  <a16:creationId xmlns:a16="http://schemas.microsoft.com/office/drawing/2014/main" id="{A0B6DBCC-E140-4935-BBEC-3C3ED2A5C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2" name="Oval 1144">
              <a:extLst>
                <a:ext uri="{FF2B5EF4-FFF2-40B4-BE49-F238E27FC236}">
                  <a16:creationId xmlns:a16="http://schemas.microsoft.com/office/drawing/2014/main" id="{103EFE8F-6A67-41C0-A70C-542280E6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52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3" name="Oval 1145">
              <a:extLst>
                <a:ext uri="{FF2B5EF4-FFF2-40B4-BE49-F238E27FC236}">
                  <a16:creationId xmlns:a16="http://schemas.microsoft.com/office/drawing/2014/main" id="{0A0FD395-7A9A-46A2-A414-D696FC169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659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4" name="Oval 1146">
              <a:extLst>
                <a:ext uri="{FF2B5EF4-FFF2-40B4-BE49-F238E27FC236}">
                  <a16:creationId xmlns:a16="http://schemas.microsoft.com/office/drawing/2014/main" id="{44ECD6CF-196C-4322-A3A1-E86EC63C6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7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5" name="Oval 1147">
              <a:extLst>
                <a:ext uri="{FF2B5EF4-FFF2-40B4-BE49-F238E27FC236}">
                  <a16:creationId xmlns:a16="http://schemas.microsoft.com/office/drawing/2014/main" id="{6AC3D6B6-F187-4F47-A517-5087532DD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6" name="Oval 1148">
              <a:extLst>
                <a:ext uri="{FF2B5EF4-FFF2-40B4-BE49-F238E27FC236}">
                  <a16:creationId xmlns:a16="http://schemas.microsoft.com/office/drawing/2014/main" id="{60CB41D1-9023-4B0C-BBEB-AA674D8E6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7" name="Oval 1149">
              <a:extLst>
                <a:ext uri="{FF2B5EF4-FFF2-40B4-BE49-F238E27FC236}">
                  <a16:creationId xmlns:a16="http://schemas.microsoft.com/office/drawing/2014/main" id="{CDC8A78E-6FA7-4BF9-B0F3-FDBAD3B23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5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8" name="Oval 1150">
              <a:extLst>
                <a:ext uri="{FF2B5EF4-FFF2-40B4-BE49-F238E27FC236}">
                  <a16:creationId xmlns:a16="http://schemas.microsoft.com/office/drawing/2014/main" id="{4E3EC048-F036-49DA-A0E1-9D885D20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7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09" name="Oval 1151">
              <a:extLst>
                <a:ext uri="{FF2B5EF4-FFF2-40B4-BE49-F238E27FC236}">
                  <a16:creationId xmlns:a16="http://schemas.microsoft.com/office/drawing/2014/main" id="{96256AF6-1ADD-409C-B4F7-FFE94EAFB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0" name="Oval 1152">
              <a:extLst>
                <a:ext uri="{FF2B5EF4-FFF2-40B4-BE49-F238E27FC236}">
                  <a16:creationId xmlns:a16="http://schemas.microsoft.com/office/drawing/2014/main" id="{A369B4E2-1B6E-4DD6-9618-0B42B65DC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5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1" name="Oval 1153">
              <a:extLst>
                <a:ext uri="{FF2B5EF4-FFF2-40B4-BE49-F238E27FC236}">
                  <a16:creationId xmlns:a16="http://schemas.microsoft.com/office/drawing/2014/main" id="{E50A0306-85A4-4A26-9A5C-C4F5368D2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4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2" name="Oval 1154">
              <a:extLst>
                <a:ext uri="{FF2B5EF4-FFF2-40B4-BE49-F238E27FC236}">
                  <a16:creationId xmlns:a16="http://schemas.microsoft.com/office/drawing/2014/main" id="{87A2FB0F-FBCD-4AEC-BD50-FCB2C20DE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3" name="Oval 1155">
              <a:extLst>
                <a:ext uri="{FF2B5EF4-FFF2-40B4-BE49-F238E27FC236}">
                  <a16:creationId xmlns:a16="http://schemas.microsoft.com/office/drawing/2014/main" id="{7BB1DC2C-67A2-48E1-B127-2ED2B1BA2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4" name="Oval 1156">
              <a:extLst>
                <a:ext uri="{FF2B5EF4-FFF2-40B4-BE49-F238E27FC236}">
                  <a16:creationId xmlns:a16="http://schemas.microsoft.com/office/drawing/2014/main" id="{330D3DBE-F810-4707-BA5A-445403953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5" name="Oval 1157">
              <a:extLst>
                <a:ext uri="{FF2B5EF4-FFF2-40B4-BE49-F238E27FC236}">
                  <a16:creationId xmlns:a16="http://schemas.microsoft.com/office/drawing/2014/main" id="{22E7C4C4-9559-482C-8238-BD432D138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6" name="Oval 1158">
              <a:extLst>
                <a:ext uri="{FF2B5EF4-FFF2-40B4-BE49-F238E27FC236}">
                  <a16:creationId xmlns:a16="http://schemas.microsoft.com/office/drawing/2014/main" id="{60DDF20A-C9E7-40BD-8057-76B15D2D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84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7" name="Oval 1159">
              <a:extLst>
                <a:ext uri="{FF2B5EF4-FFF2-40B4-BE49-F238E27FC236}">
                  <a16:creationId xmlns:a16="http://schemas.microsoft.com/office/drawing/2014/main" id="{DD884736-EC85-4DFA-A06D-FF7B25BB5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84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8" name="Oval 1160">
              <a:extLst>
                <a:ext uri="{FF2B5EF4-FFF2-40B4-BE49-F238E27FC236}">
                  <a16:creationId xmlns:a16="http://schemas.microsoft.com/office/drawing/2014/main" id="{C592E4B3-E881-445E-B9FD-F71461D20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75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19" name="Oval 1161">
              <a:extLst>
                <a:ext uri="{FF2B5EF4-FFF2-40B4-BE49-F238E27FC236}">
                  <a16:creationId xmlns:a16="http://schemas.microsoft.com/office/drawing/2014/main" id="{0FC9AAC3-E039-4EA4-8B4B-852C81680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66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0" name="Oval 1162">
              <a:extLst>
                <a:ext uri="{FF2B5EF4-FFF2-40B4-BE49-F238E27FC236}">
                  <a16:creationId xmlns:a16="http://schemas.microsoft.com/office/drawing/2014/main" id="{CC79442A-22FF-42F3-A363-C1CD9DAAA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7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1" name="Oval 1163">
              <a:extLst>
                <a:ext uri="{FF2B5EF4-FFF2-40B4-BE49-F238E27FC236}">
                  <a16:creationId xmlns:a16="http://schemas.microsoft.com/office/drawing/2014/main" id="{2819AAD7-E350-4818-AF26-D9C8D4A7B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846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2" name="Oval 1164">
              <a:extLst>
                <a:ext uri="{FF2B5EF4-FFF2-40B4-BE49-F238E27FC236}">
                  <a16:creationId xmlns:a16="http://schemas.microsoft.com/office/drawing/2014/main" id="{75F4503E-41A5-434D-964F-55EFA109D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8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3" name="Oval 1165">
              <a:extLst>
                <a:ext uri="{FF2B5EF4-FFF2-40B4-BE49-F238E27FC236}">
                  <a16:creationId xmlns:a16="http://schemas.microsoft.com/office/drawing/2014/main" id="{352A73F0-734C-4A45-B396-EACB61AD5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4" name="Oval 1166">
              <a:extLst>
                <a:ext uri="{FF2B5EF4-FFF2-40B4-BE49-F238E27FC236}">
                  <a16:creationId xmlns:a16="http://schemas.microsoft.com/office/drawing/2014/main" id="{E2C25BF9-338D-4DAE-806A-2CD2D0431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5" name="Oval 1167">
              <a:extLst>
                <a:ext uri="{FF2B5EF4-FFF2-40B4-BE49-F238E27FC236}">
                  <a16:creationId xmlns:a16="http://schemas.microsoft.com/office/drawing/2014/main" id="{6DC9FBE6-4DBD-431E-9965-F8843C130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5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6" name="Oval 1168">
              <a:extLst>
                <a:ext uri="{FF2B5EF4-FFF2-40B4-BE49-F238E27FC236}">
                  <a16:creationId xmlns:a16="http://schemas.microsoft.com/office/drawing/2014/main" id="{A2BA5A59-4FB6-4A32-BF82-99435215E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47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7" name="Oval 1169">
              <a:extLst>
                <a:ext uri="{FF2B5EF4-FFF2-40B4-BE49-F238E27FC236}">
                  <a16:creationId xmlns:a16="http://schemas.microsoft.com/office/drawing/2014/main" id="{103DBC77-898B-46FE-B8B9-ADD3916FD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8" name="Oval 1170">
              <a:extLst>
                <a:ext uri="{FF2B5EF4-FFF2-40B4-BE49-F238E27FC236}">
                  <a16:creationId xmlns:a16="http://schemas.microsoft.com/office/drawing/2014/main" id="{CBF1A42E-313E-4DCB-8938-C6861810C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75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29" name="Oval 1171">
              <a:extLst>
                <a:ext uri="{FF2B5EF4-FFF2-40B4-BE49-F238E27FC236}">
                  <a16:creationId xmlns:a16="http://schemas.microsoft.com/office/drawing/2014/main" id="{F0A78444-10F1-43AE-A7FA-4F29B1E27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7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0" name="Oval 1172">
              <a:extLst>
                <a:ext uri="{FF2B5EF4-FFF2-40B4-BE49-F238E27FC236}">
                  <a16:creationId xmlns:a16="http://schemas.microsoft.com/office/drawing/2014/main" id="{56D5C8F8-E479-4145-8FC0-DA1FE09E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5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1" name="Oval 1173">
              <a:extLst>
                <a:ext uri="{FF2B5EF4-FFF2-40B4-BE49-F238E27FC236}">
                  <a16:creationId xmlns:a16="http://schemas.microsoft.com/office/drawing/2014/main" id="{7B93D2BB-80CB-443E-A163-F33DE304E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47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2" name="Oval 1174">
              <a:extLst>
                <a:ext uri="{FF2B5EF4-FFF2-40B4-BE49-F238E27FC236}">
                  <a16:creationId xmlns:a16="http://schemas.microsoft.com/office/drawing/2014/main" id="{FB7DAB84-0E3D-45DB-B012-423A50A4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66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3" name="Oval 1175">
              <a:extLst>
                <a:ext uri="{FF2B5EF4-FFF2-40B4-BE49-F238E27FC236}">
                  <a16:creationId xmlns:a16="http://schemas.microsoft.com/office/drawing/2014/main" id="{99B07E41-5811-47C1-8132-8E518EF7B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614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4" name="Oval 1176">
              <a:extLst>
                <a:ext uri="{FF2B5EF4-FFF2-40B4-BE49-F238E27FC236}">
                  <a16:creationId xmlns:a16="http://schemas.microsoft.com/office/drawing/2014/main" id="{9CB1AABD-F282-472F-8888-DDC4C4F8E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5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5" name="Oval 1177">
              <a:extLst>
                <a:ext uri="{FF2B5EF4-FFF2-40B4-BE49-F238E27FC236}">
                  <a16:creationId xmlns:a16="http://schemas.microsoft.com/office/drawing/2014/main" id="{A250A26E-1906-4B2B-A06C-4BF5D8AD0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6" name="Oval 1178">
              <a:extLst>
                <a:ext uri="{FF2B5EF4-FFF2-40B4-BE49-F238E27FC236}">
                  <a16:creationId xmlns:a16="http://schemas.microsoft.com/office/drawing/2014/main" id="{660D8F44-89A9-4034-AECE-5BAA528A7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7" name="Oval 1179">
              <a:extLst>
                <a:ext uri="{FF2B5EF4-FFF2-40B4-BE49-F238E27FC236}">
                  <a16:creationId xmlns:a16="http://schemas.microsoft.com/office/drawing/2014/main" id="{C4B3D140-B2D4-4879-8792-9028996F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9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8" name="Oval 1180">
              <a:extLst>
                <a:ext uri="{FF2B5EF4-FFF2-40B4-BE49-F238E27FC236}">
                  <a16:creationId xmlns:a16="http://schemas.microsoft.com/office/drawing/2014/main" id="{5902F4E7-A28E-4C2B-9262-E9B8A3460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4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39" name="Oval 1181">
              <a:extLst>
                <a:ext uri="{FF2B5EF4-FFF2-40B4-BE49-F238E27FC236}">
                  <a16:creationId xmlns:a16="http://schemas.microsoft.com/office/drawing/2014/main" id="{53A77B96-9EA6-45BE-8EBD-3F096207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0" name="Oval 1182">
              <a:extLst>
                <a:ext uri="{FF2B5EF4-FFF2-40B4-BE49-F238E27FC236}">
                  <a16:creationId xmlns:a16="http://schemas.microsoft.com/office/drawing/2014/main" id="{C65B19B5-4E0C-4BC3-B72A-4C3BB4BD2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7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1" name="Oval 1183">
              <a:extLst>
                <a:ext uri="{FF2B5EF4-FFF2-40B4-BE49-F238E27FC236}">
                  <a16:creationId xmlns:a16="http://schemas.microsoft.com/office/drawing/2014/main" id="{484D6697-A43B-474F-AF95-32CD5AC52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3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2" name="Oval 1184">
              <a:extLst>
                <a:ext uri="{FF2B5EF4-FFF2-40B4-BE49-F238E27FC236}">
                  <a16:creationId xmlns:a16="http://schemas.microsoft.com/office/drawing/2014/main" id="{420531B1-4A6E-4C1C-9443-58D865E3D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3" name="Oval 1185">
              <a:extLst>
                <a:ext uri="{FF2B5EF4-FFF2-40B4-BE49-F238E27FC236}">
                  <a16:creationId xmlns:a16="http://schemas.microsoft.com/office/drawing/2014/main" id="{5DA0F495-5450-41A1-B677-87F186259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4" name="Oval 1186">
              <a:extLst>
                <a:ext uri="{FF2B5EF4-FFF2-40B4-BE49-F238E27FC236}">
                  <a16:creationId xmlns:a16="http://schemas.microsoft.com/office/drawing/2014/main" id="{2518AF37-612D-4371-A273-2BEA17702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2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5" name="Oval 1187">
              <a:extLst>
                <a:ext uri="{FF2B5EF4-FFF2-40B4-BE49-F238E27FC236}">
                  <a16:creationId xmlns:a16="http://schemas.microsoft.com/office/drawing/2014/main" id="{4D3867B2-0156-4E28-90BE-AB9E86CA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0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6" name="Oval 1188">
              <a:extLst>
                <a:ext uri="{FF2B5EF4-FFF2-40B4-BE49-F238E27FC236}">
                  <a16:creationId xmlns:a16="http://schemas.microsoft.com/office/drawing/2014/main" id="{83241203-C06C-41DC-B89B-7C7F6F5E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6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7" name="Oval 1189">
              <a:extLst>
                <a:ext uri="{FF2B5EF4-FFF2-40B4-BE49-F238E27FC236}">
                  <a16:creationId xmlns:a16="http://schemas.microsoft.com/office/drawing/2014/main" id="{5910B77B-2008-4E95-BCB1-53340E04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8" name="Oval 1190">
              <a:extLst>
                <a:ext uri="{FF2B5EF4-FFF2-40B4-BE49-F238E27FC236}">
                  <a16:creationId xmlns:a16="http://schemas.microsoft.com/office/drawing/2014/main" id="{D366D945-7258-4448-ACA2-073F553A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3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49" name="Oval 1191">
              <a:extLst>
                <a:ext uri="{FF2B5EF4-FFF2-40B4-BE49-F238E27FC236}">
                  <a16:creationId xmlns:a16="http://schemas.microsoft.com/office/drawing/2014/main" id="{0B388CFA-4C16-456F-B51B-CD64991C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" y="2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0" name="Oval 1192">
              <a:extLst>
                <a:ext uri="{FF2B5EF4-FFF2-40B4-BE49-F238E27FC236}">
                  <a16:creationId xmlns:a16="http://schemas.microsoft.com/office/drawing/2014/main" id="{AB105C6F-7445-4F5C-97AA-014A9F0A1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1" name="Oval 1193">
              <a:extLst>
                <a:ext uri="{FF2B5EF4-FFF2-40B4-BE49-F238E27FC236}">
                  <a16:creationId xmlns:a16="http://schemas.microsoft.com/office/drawing/2014/main" id="{AF57BE64-6066-49A3-A972-03833F3C6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2" name="Oval 1194">
              <a:extLst>
                <a:ext uri="{FF2B5EF4-FFF2-40B4-BE49-F238E27FC236}">
                  <a16:creationId xmlns:a16="http://schemas.microsoft.com/office/drawing/2014/main" id="{D64D558F-D049-4A16-BFE5-EA0E8A6EE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3" name="Oval 1195">
              <a:extLst>
                <a:ext uri="{FF2B5EF4-FFF2-40B4-BE49-F238E27FC236}">
                  <a16:creationId xmlns:a16="http://schemas.microsoft.com/office/drawing/2014/main" id="{302FB7BA-A3AE-4B78-9C16-72A54C8B5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21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4" name="Oval 1196">
              <a:extLst>
                <a:ext uri="{FF2B5EF4-FFF2-40B4-BE49-F238E27FC236}">
                  <a16:creationId xmlns:a16="http://schemas.microsoft.com/office/drawing/2014/main" id="{2266A8D6-E96D-44BF-8B25-E5DC320C1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5" name="Oval 1197">
              <a:extLst>
                <a:ext uri="{FF2B5EF4-FFF2-40B4-BE49-F238E27FC236}">
                  <a16:creationId xmlns:a16="http://schemas.microsoft.com/office/drawing/2014/main" id="{9DEEC61D-6D76-4E70-BA6F-69ADDE204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2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6" name="Oval 1198">
              <a:extLst>
                <a:ext uri="{FF2B5EF4-FFF2-40B4-BE49-F238E27FC236}">
                  <a16:creationId xmlns:a16="http://schemas.microsoft.com/office/drawing/2014/main" id="{7B53EFFA-13C9-4E80-8633-973310D7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7" name="Oval 1199">
              <a:extLst>
                <a:ext uri="{FF2B5EF4-FFF2-40B4-BE49-F238E27FC236}">
                  <a16:creationId xmlns:a16="http://schemas.microsoft.com/office/drawing/2014/main" id="{BFF3E007-AE2D-48F3-A1DD-FCE4160C6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-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8" name="Oval 1200">
              <a:extLst>
                <a:ext uri="{FF2B5EF4-FFF2-40B4-BE49-F238E27FC236}">
                  <a16:creationId xmlns:a16="http://schemas.microsoft.com/office/drawing/2014/main" id="{D269F74C-EC45-423C-AAFA-5CA4EB311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5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59" name="Oval 1201">
              <a:extLst>
                <a:ext uri="{FF2B5EF4-FFF2-40B4-BE49-F238E27FC236}">
                  <a16:creationId xmlns:a16="http://schemas.microsoft.com/office/drawing/2014/main" id="{40650A0E-0FF5-4B7D-8F4C-9B718A110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0" name="Oval 1202">
              <a:extLst>
                <a:ext uri="{FF2B5EF4-FFF2-40B4-BE49-F238E27FC236}">
                  <a16:creationId xmlns:a16="http://schemas.microsoft.com/office/drawing/2014/main" id="{C42D90BC-77B2-492B-B0B3-B2CEF6CC9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-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1" name="Oval 1203">
              <a:extLst>
                <a:ext uri="{FF2B5EF4-FFF2-40B4-BE49-F238E27FC236}">
                  <a16:creationId xmlns:a16="http://schemas.microsoft.com/office/drawing/2014/main" id="{88836EA6-EAE5-414A-A915-855FCF601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-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2" name="Oval 1204">
              <a:extLst>
                <a:ext uri="{FF2B5EF4-FFF2-40B4-BE49-F238E27FC236}">
                  <a16:creationId xmlns:a16="http://schemas.microsoft.com/office/drawing/2014/main" id="{979798A4-6C3B-406B-ABDE-2C25DB97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3" name="Oval 1205">
              <a:extLst>
                <a:ext uri="{FF2B5EF4-FFF2-40B4-BE49-F238E27FC236}">
                  <a16:creationId xmlns:a16="http://schemas.microsoft.com/office/drawing/2014/main" id="{72F86AAA-3B9C-4689-A67B-08D96C46F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5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4" name="Oval 1206">
              <a:extLst>
                <a:ext uri="{FF2B5EF4-FFF2-40B4-BE49-F238E27FC236}">
                  <a16:creationId xmlns:a16="http://schemas.microsoft.com/office/drawing/2014/main" id="{23FA7A89-DCD4-43B9-8E72-B1237D29C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7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5" name="Oval 1207">
              <a:extLst>
                <a:ext uri="{FF2B5EF4-FFF2-40B4-BE49-F238E27FC236}">
                  <a16:creationId xmlns:a16="http://schemas.microsoft.com/office/drawing/2014/main" id="{A8BF9C3A-34C0-4E15-8B41-338911C0E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-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6" name="Oval 1208">
              <a:extLst>
                <a:ext uri="{FF2B5EF4-FFF2-40B4-BE49-F238E27FC236}">
                  <a16:creationId xmlns:a16="http://schemas.microsoft.com/office/drawing/2014/main" id="{9FE5A05C-3381-4E1E-AB00-A532D8F5A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7" name="Oval 1209">
              <a:extLst>
                <a:ext uri="{FF2B5EF4-FFF2-40B4-BE49-F238E27FC236}">
                  <a16:creationId xmlns:a16="http://schemas.microsoft.com/office/drawing/2014/main" id="{E2BA327B-83BA-4730-868C-C1D684615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6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8" name="Oval 1210">
              <a:extLst>
                <a:ext uri="{FF2B5EF4-FFF2-40B4-BE49-F238E27FC236}">
                  <a16:creationId xmlns:a16="http://schemas.microsoft.com/office/drawing/2014/main" id="{06AB304E-8C2D-4DF4-9B4C-AC6162AD2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4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69" name="Oval 1211">
              <a:extLst>
                <a:ext uri="{FF2B5EF4-FFF2-40B4-BE49-F238E27FC236}">
                  <a16:creationId xmlns:a16="http://schemas.microsoft.com/office/drawing/2014/main" id="{E73121F1-1443-43FD-9D94-81E0F83DC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4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0" name="Oval 1212">
              <a:extLst>
                <a:ext uri="{FF2B5EF4-FFF2-40B4-BE49-F238E27FC236}">
                  <a16:creationId xmlns:a16="http://schemas.microsoft.com/office/drawing/2014/main" id="{8B4B1CF8-0FC0-4AD3-8BAE-C7CD7E9B3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1" name="Oval 1213">
              <a:extLst>
                <a:ext uri="{FF2B5EF4-FFF2-40B4-BE49-F238E27FC236}">
                  <a16:creationId xmlns:a16="http://schemas.microsoft.com/office/drawing/2014/main" id="{0C50D4D9-0EB3-4CA0-B1ED-CC089925F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2" name="Oval 1214">
              <a:extLst>
                <a:ext uri="{FF2B5EF4-FFF2-40B4-BE49-F238E27FC236}">
                  <a16:creationId xmlns:a16="http://schemas.microsoft.com/office/drawing/2014/main" id="{6D796DA7-69AA-43F9-BCA3-319DA3B2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4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3" name="Oval 1215">
              <a:extLst>
                <a:ext uri="{FF2B5EF4-FFF2-40B4-BE49-F238E27FC236}">
                  <a16:creationId xmlns:a16="http://schemas.microsoft.com/office/drawing/2014/main" id="{E02BF149-A03F-4960-B767-B5944EF82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0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4" name="Oval 1216">
              <a:extLst>
                <a:ext uri="{FF2B5EF4-FFF2-40B4-BE49-F238E27FC236}">
                  <a16:creationId xmlns:a16="http://schemas.microsoft.com/office/drawing/2014/main" id="{B918FC86-B5F6-4DD5-B0F4-4141E9CF9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0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5" name="Oval 1217">
              <a:extLst>
                <a:ext uri="{FF2B5EF4-FFF2-40B4-BE49-F238E27FC236}">
                  <a16:creationId xmlns:a16="http://schemas.microsoft.com/office/drawing/2014/main" id="{A956052B-F77A-4EFD-BEB7-6B42B44F2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0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6" name="Oval 1218">
              <a:extLst>
                <a:ext uri="{FF2B5EF4-FFF2-40B4-BE49-F238E27FC236}">
                  <a16:creationId xmlns:a16="http://schemas.microsoft.com/office/drawing/2014/main" id="{5A0C2869-5DB2-493B-8BBC-17F396A60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437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7" name="Oval 1219">
              <a:extLst>
                <a:ext uri="{FF2B5EF4-FFF2-40B4-BE49-F238E27FC236}">
                  <a16:creationId xmlns:a16="http://schemas.microsoft.com/office/drawing/2014/main" id="{E61FA100-206D-4B2A-9D33-DF07015F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618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8" name="Oval 1220">
              <a:extLst>
                <a:ext uri="{FF2B5EF4-FFF2-40B4-BE49-F238E27FC236}">
                  <a16:creationId xmlns:a16="http://schemas.microsoft.com/office/drawing/2014/main" id="{A235397D-FBAF-4835-9D97-EEA56B999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891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79" name="Oval 1221">
              <a:extLst>
                <a:ext uri="{FF2B5EF4-FFF2-40B4-BE49-F238E27FC236}">
                  <a16:creationId xmlns:a16="http://schemas.microsoft.com/office/drawing/2014/main" id="{21C3BEB3-F484-4420-8D6E-ECAE8C15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845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0" name="Oval 1222">
              <a:extLst>
                <a:ext uri="{FF2B5EF4-FFF2-40B4-BE49-F238E27FC236}">
                  <a16:creationId xmlns:a16="http://schemas.microsoft.com/office/drawing/2014/main" id="{7CCCFDA9-820E-4F01-A54E-4116DD677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84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1" name="Oval 1223">
              <a:extLst>
                <a:ext uri="{FF2B5EF4-FFF2-40B4-BE49-F238E27FC236}">
                  <a16:creationId xmlns:a16="http://schemas.microsoft.com/office/drawing/2014/main" id="{03644306-592D-4033-B812-65C32E2B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3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2" name="Oval 1224">
              <a:extLst>
                <a:ext uri="{FF2B5EF4-FFF2-40B4-BE49-F238E27FC236}">
                  <a16:creationId xmlns:a16="http://schemas.microsoft.com/office/drawing/2014/main" id="{B5091EDA-D603-47D5-AFF8-9E5D82122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7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3" name="Oval 1225">
              <a:extLst>
                <a:ext uri="{FF2B5EF4-FFF2-40B4-BE49-F238E27FC236}">
                  <a16:creationId xmlns:a16="http://schemas.microsoft.com/office/drawing/2014/main" id="{BE8E15FE-832F-4A54-B3E7-20DA94D31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2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4" name="Oval 1226">
              <a:extLst>
                <a:ext uri="{FF2B5EF4-FFF2-40B4-BE49-F238E27FC236}">
                  <a16:creationId xmlns:a16="http://schemas.microsoft.com/office/drawing/2014/main" id="{ED66ED0D-70B6-4651-8B1E-7A7055CBC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3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5" name="Oval 1227">
              <a:extLst>
                <a:ext uri="{FF2B5EF4-FFF2-40B4-BE49-F238E27FC236}">
                  <a16:creationId xmlns:a16="http://schemas.microsoft.com/office/drawing/2014/main" id="{867C65FA-7668-46C1-A56B-2F0CE2F37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" y="75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6" name="Oval 1228">
              <a:extLst>
                <a:ext uri="{FF2B5EF4-FFF2-40B4-BE49-F238E27FC236}">
                  <a16:creationId xmlns:a16="http://schemas.microsoft.com/office/drawing/2014/main" id="{08647591-76D7-4DF1-9A1D-AA87DDC3F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5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7" name="Oval 1229">
              <a:extLst>
                <a:ext uri="{FF2B5EF4-FFF2-40B4-BE49-F238E27FC236}">
                  <a16:creationId xmlns:a16="http://schemas.microsoft.com/office/drawing/2014/main" id="{B170048C-79B5-40BA-919C-73E11864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9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8" name="Oval 1230">
              <a:extLst>
                <a:ext uri="{FF2B5EF4-FFF2-40B4-BE49-F238E27FC236}">
                  <a16:creationId xmlns:a16="http://schemas.microsoft.com/office/drawing/2014/main" id="{BC248EBC-6B6A-46A5-88A6-EDE3F7520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7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89" name="Oval 1231">
              <a:extLst>
                <a:ext uri="{FF2B5EF4-FFF2-40B4-BE49-F238E27FC236}">
                  <a16:creationId xmlns:a16="http://schemas.microsoft.com/office/drawing/2014/main" id="{944A7FDA-39C2-472E-AFD2-920EFF842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6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0" name="Oval 1232">
              <a:extLst>
                <a:ext uri="{FF2B5EF4-FFF2-40B4-BE49-F238E27FC236}">
                  <a16:creationId xmlns:a16="http://schemas.microsoft.com/office/drawing/2014/main" id="{FC7D5C2A-A4DC-4F1B-A207-8BEA29EDB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" y="5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1" name="Oval 1233">
              <a:extLst>
                <a:ext uri="{FF2B5EF4-FFF2-40B4-BE49-F238E27FC236}">
                  <a16:creationId xmlns:a16="http://schemas.microsoft.com/office/drawing/2014/main" id="{45468227-9F41-40A8-A8E9-452811FDE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" y="25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2" name="Oval 1234">
              <a:extLst>
                <a:ext uri="{FF2B5EF4-FFF2-40B4-BE49-F238E27FC236}">
                  <a16:creationId xmlns:a16="http://schemas.microsoft.com/office/drawing/2014/main" id="{953DD0CA-E211-4D88-8EAD-039AB17B7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" y="-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3" name="Oval 1235">
              <a:extLst>
                <a:ext uri="{FF2B5EF4-FFF2-40B4-BE49-F238E27FC236}">
                  <a16:creationId xmlns:a16="http://schemas.microsoft.com/office/drawing/2014/main" id="{8D6ED33D-4F74-44FA-A05F-08841F303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-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4" name="Oval 1236">
              <a:extLst>
                <a:ext uri="{FF2B5EF4-FFF2-40B4-BE49-F238E27FC236}">
                  <a16:creationId xmlns:a16="http://schemas.microsoft.com/office/drawing/2014/main" id="{6B699212-0B1F-4922-8173-E36F329E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6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5" name="Oval 1237">
              <a:extLst>
                <a:ext uri="{FF2B5EF4-FFF2-40B4-BE49-F238E27FC236}">
                  <a16:creationId xmlns:a16="http://schemas.microsoft.com/office/drawing/2014/main" id="{A5416407-2F6E-4FAE-9647-8DF3427E4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8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6" name="Oval 1238">
              <a:extLst>
                <a:ext uri="{FF2B5EF4-FFF2-40B4-BE49-F238E27FC236}">
                  <a16:creationId xmlns:a16="http://schemas.microsoft.com/office/drawing/2014/main" id="{769D3004-C9FA-44B8-9952-CD3E03772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8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7" name="Oval 1239">
              <a:extLst>
                <a:ext uri="{FF2B5EF4-FFF2-40B4-BE49-F238E27FC236}">
                  <a16:creationId xmlns:a16="http://schemas.microsoft.com/office/drawing/2014/main" id="{701AD871-1F5E-4CE8-BAB1-BE7B6092B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527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8" name="Oval 1240">
              <a:extLst>
                <a:ext uri="{FF2B5EF4-FFF2-40B4-BE49-F238E27FC236}">
                  <a16:creationId xmlns:a16="http://schemas.microsoft.com/office/drawing/2014/main" id="{81506FBF-3A45-44D9-93A1-B3340059A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528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699" name="Oval 1241">
              <a:extLst>
                <a:ext uri="{FF2B5EF4-FFF2-40B4-BE49-F238E27FC236}">
                  <a16:creationId xmlns:a16="http://schemas.microsoft.com/office/drawing/2014/main" id="{D7F86837-0D5A-4369-A11C-252EDF52B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0" name="Oval 1242">
              <a:extLst>
                <a:ext uri="{FF2B5EF4-FFF2-40B4-BE49-F238E27FC236}">
                  <a16:creationId xmlns:a16="http://schemas.microsoft.com/office/drawing/2014/main" id="{D4CC73D3-7DC6-487D-A8CF-F64273B9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-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1" name="Oval 1243">
              <a:extLst>
                <a:ext uri="{FF2B5EF4-FFF2-40B4-BE49-F238E27FC236}">
                  <a16:creationId xmlns:a16="http://schemas.microsoft.com/office/drawing/2014/main" id="{4555D2EB-40EA-40A6-9E5A-97FBCB86C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1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2" name="Oval 1244">
              <a:extLst>
                <a:ext uri="{FF2B5EF4-FFF2-40B4-BE49-F238E27FC236}">
                  <a16:creationId xmlns:a16="http://schemas.microsoft.com/office/drawing/2014/main" id="{BE9D26CC-1A60-441D-8B05-794E47690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34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3" name="Oval 1245">
              <a:extLst>
                <a:ext uri="{FF2B5EF4-FFF2-40B4-BE49-F238E27FC236}">
                  <a16:creationId xmlns:a16="http://schemas.microsoft.com/office/drawing/2014/main" id="{F2410EDA-654B-47D3-B840-E83872DA9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" y="799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4" name="Oval 1246">
              <a:extLst>
                <a:ext uri="{FF2B5EF4-FFF2-40B4-BE49-F238E27FC236}">
                  <a16:creationId xmlns:a16="http://schemas.microsoft.com/office/drawing/2014/main" id="{7B5CC26F-0583-4F7F-84C2-581EE6488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7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5" name="Oval 1247">
              <a:extLst>
                <a:ext uri="{FF2B5EF4-FFF2-40B4-BE49-F238E27FC236}">
                  <a16:creationId xmlns:a16="http://schemas.microsoft.com/office/drawing/2014/main" id="{B492F00B-30C7-470F-82D5-89043DA23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6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6" name="Oval 1248">
              <a:extLst>
                <a:ext uri="{FF2B5EF4-FFF2-40B4-BE49-F238E27FC236}">
                  <a16:creationId xmlns:a16="http://schemas.microsoft.com/office/drawing/2014/main" id="{BD5977FF-260C-4190-8BF6-936795295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4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7" name="Oval 1249">
              <a:extLst>
                <a:ext uri="{FF2B5EF4-FFF2-40B4-BE49-F238E27FC236}">
                  <a16:creationId xmlns:a16="http://schemas.microsoft.com/office/drawing/2014/main" id="{F2B6422A-85ED-4413-8DC2-B409AED8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34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8" name="Oval 1250">
              <a:extLst>
                <a:ext uri="{FF2B5EF4-FFF2-40B4-BE49-F238E27FC236}">
                  <a16:creationId xmlns:a16="http://schemas.microsoft.com/office/drawing/2014/main" id="{A0FD9A7A-B058-429D-AB76-3EE341050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30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09" name="Oval 1251">
              <a:extLst>
                <a:ext uri="{FF2B5EF4-FFF2-40B4-BE49-F238E27FC236}">
                  <a16:creationId xmlns:a16="http://schemas.microsoft.com/office/drawing/2014/main" id="{DE3D6B9D-6D6B-430E-8512-91FB33383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3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0" name="Oval 1252">
              <a:extLst>
                <a:ext uri="{FF2B5EF4-FFF2-40B4-BE49-F238E27FC236}">
                  <a16:creationId xmlns:a16="http://schemas.microsoft.com/office/drawing/2014/main" id="{0D8409D5-EB28-46D9-962A-DCD16DF6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52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1" name="Oval 1253">
              <a:extLst>
                <a:ext uri="{FF2B5EF4-FFF2-40B4-BE49-F238E27FC236}">
                  <a16:creationId xmlns:a16="http://schemas.microsoft.com/office/drawing/2014/main" id="{B8A5306B-BF7B-4B2F-943E-B8676EE8A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66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2" name="Oval 1254">
              <a:extLst>
                <a:ext uri="{FF2B5EF4-FFF2-40B4-BE49-F238E27FC236}">
                  <a16:creationId xmlns:a16="http://schemas.microsoft.com/office/drawing/2014/main" id="{7BAE1494-E9D6-405E-AF6B-436438A71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7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3" name="Oval 1255">
              <a:extLst>
                <a:ext uri="{FF2B5EF4-FFF2-40B4-BE49-F238E27FC236}">
                  <a16:creationId xmlns:a16="http://schemas.microsoft.com/office/drawing/2014/main" id="{B8295732-E343-403C-B020-6B9131D4E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4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4" name="Oval 1256">
              <a:extLst>
                <a:ext uri="{FF2B5EF4-FFF2-40B4-BE49-F238E27FC236}">
                  <a16:creationId xmlns:a16="http://schemas.microsoft.com/office/drawing/2014/main" id="{EB211944-ABA0-4D93-9DB7-6018CC3FC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754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5" name="Oval 1257">
              <a:extLst>
                <a:ext uri="{FF2B5EF4-FFF2-40B4-BE49-F238E27FC236}">
                  <a16:creationId xmlns:a16="http://schemas.microsoft.com/office/drawing/2014/main" id="{1392AEF4-BA3D-4F8A-913D-F88DC393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" y="6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6" name="Oval 1258">
              <a:extLst>
                <a:ext uri="{FF2B5EF4-FFF2-40B4-BE49-F238E27FC236}">
                  <a16:creationId xmlns:a16="http://schemas.microsoft.com/office/drawing/2014/main" id="{80EDBC8E-898B-4728-9470-8EDC571EF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3" y="4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7" name="Oval 1259">
              <a:extLst>
                <a:ext uri="{FF2B5EF4-FFF2-40B4-BE49-F238E27FC236}">
                  <a16:creationId xmlns:a16="http://schemas.microsoft.com/office/drawing/2014/main" id="{43121D3A-D882-4933-B053-0AB5BEAE2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" y="391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8" name="Oval 1260">
              <a:extLst>
                <a:ext uri="{FF2B5EF4-FFF2-40B4-BE49-F238E27FC236}">
                  <a16:creationId xmlns:a16="http://schemas.microsoft.com/office/drawing/2014/main" id="{D1D9C1C9-7170-47F7-9DF4-08DF08EA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19" name="Oval 1261">
              <a:extLst>
                <a:ext uri="{FF2B5EF4-FFF2-40B4-BE49-F238E27FC236}">
                  <a16:creationId xmlns:a16="http://schemas.microsoft.com/office/drawing/2014/main" id="{614A5768-CD9C-4699-832E-9C0312D0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" y="5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0" name="Oval 1262">
              <a:extLst>
                <a:ext uri="{FF2B5EF4-FFF2-40B4-BE49-F238E27FC236}">
                  <a16:creationId xmlns:a16="http://schemas.microsoft.com/office/drawing/2014/main" id="{39E26959-6614-410D-89F9-0D198C1F6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66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1" name="Oval 1263">
              <a:extLst>
                <a:ext uri="{FF2B5EF4-FFF2-40B4-BE49-F238E27FC236}">
                  <a16:creationId xmlns:a16="http://schemas.microsoft.com/office/drawing/2014/main" id="{1764ADD4-1909-4B9A-88D8-87E69020A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8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2" name="Oval 1264">
              <a:extLst>
                <a:ext uri="{FF2B5EF4-FFF2-40B4-BE49-F238E27FC236}">
                  <a16:creationId xmlns:a16="http://schemas.microsoft.com/office/drawing/2014/main" id="{461839DE-71D3-4069-A935-0EEA3319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3" y="7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3" name="Oval 1265">
              <a:extLst>
                <a:ext uri="{FF2B5EF4-FFF2-40B4-BE49-F238E27FC236}">
                  <a16:creationId xmlns:a16="http://schemas.microsoft.com/office/drawing/2014/main" id="{D4464577-5687-46F9-AB04-BB4ACD14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" y="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4" name="Oval 1266">
              <a:extLst>
                <a:ext uri="{FF2B5EF4-FFF2-40B4-BE49-F238E27FC236}">
                  <a16:creationId xmlns:a16="http://schemas.microsoft.com/office/drawing/2014/main" id="{243959FB-B8F1-4F9C-8B73-812B4655B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1" y="7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5" name="Oval 1267">
              <a:extLst>
                <a:ext uri="{FF2B5EF4-FFF2-40B4-BE49-F238E27FC236}">
                  <a16:creationId xmlns:a16="http://schemas.microsoft.com/office/drawing/2014/main" id="{45D9B27C-D012-4BBD-8456-AF061B7A3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25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6" name="Oval 1268">
              <a:extLst>
                <a:ext uri="{FF2B5EF4-FFF2-40B4-BE49-F238E27FC236}">
                  <a16:creationId xmlns:a16="http://schemas.microsoft.com/office/drawing/2014/main" id="{5AE7C39B-894A-466B-80F5-1B023541C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7" name="Oval 1269">
              <a:extLst>
                <a:ext uri="{FF2B5EF4-FFF2-40B4-BE49-F238E27FC236}">
                  <a16:creationId xmlns:a16="http://schemas.microsoft.com/office/drawing/2014/main" id="{62F9C764-659E-49D9-83D1-E66612773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8" name="Oval 1270">
              <a:extLst>
                <a:ext uri="{FF2B5EF4-FFF2-40B4-BE49-F238E27FC236}">
                  <a16:creationId xmlns:a16="http://schemas.microsoft.com/office/drawing/2014/main" id="{153686E0-BAEA-4D80-9F34-761771734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" y="1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29" name="Oval 1271">
              <a:extLst>
                <a:ext uri="{FF2B5EF4-FFF2-40B4-BE49-F238E27FC236}">
                  <a16:creationId xmlns:a16="http://schemas.microsoft.com/office/drawing/2014/main" id="{B80DC566-8E78-4FE1-AC08-5A580E806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" y="436"/>
              <a:ext cx="45" cy="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0" name="Oval 1272">
              <a:extLst>
                <a:ext uri="{FF2B5EF4-FFF2-40B4-BE49-F238E27FC236}">
                  <a16:creationId xmlns:a16="http://schemas.microsoft.com/office/drawing/2014/main" id="{B44E1114-017D-4D41-89AF-AFE79C71F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2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1" name="Oval 1273">
              <a:extLst>
                <a:ext uri="{FF2B5EF4-FFF2-40B4-BE49-F238E27FC236}">
                  <a16:creationId xmlns:a16="http://schemas.microsoft.com/office/drawing/2014/main" id="{7702EC43-A576-493B-8434-9019AD668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6" y="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2" name="Oval 1274">
              <a:extLst>
                <a:ext uri="{FF2B5EF4-FFF2-40B4-BE49-F238E27FC236}">
                  <a16:creationId xmlns:a16="http://schemas.microsoft.com/office/drawing/2014/main" id="{92EA6FFF-327A-4433-BA7F-86A347CB0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" y="-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3" name="Oval 1275">
              <a:extLst>
                <a:ext uri="{FF2B5EF4-FFF2-40B4-BE49-F238E27FC236}">
                  <a16:creationId xmlns:a16="http://schemas.microsoft.com/office/drawing/2014/main" id="{31E99532-DB93-4572-BA4A-31A6D099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" y="3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4" name="Oval 1276">
              <a:extLst>
                <a:ext uri="{FF2B5EF4-FFF2-40B4-BE49-F238E27FC236}">
                  <a16:creationId xmlns:a16="http://schemas.microsoft.com/office/drawing/2014/main" id="{625BC23E-EB9D-4C7C-8E6A-1F65C200E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1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5" name="Oval 1277">
              <a:extLst>
                <a:ext uri="{FF2B5EF4-FFF2-40B4-BE49-F238E27FC236}">
                  <a16:creationId xmlns:a16="http://schemas.microsoft.com/office/drawing/2014/main" id="{1B8712E6-0F71-4B96-95ED-75EC05F26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1" y="-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6" name="Oval 1278">
              <a:extLst>
                <a:ext uri="{FF2B5EF4-FFF2-40B4-BE49-F238E27FC236}">
                  <a16:creationId xmlns:a16="http://schemas.microsoft.com/office/drawing/2014/main" id="{59F9C834-50E1-4DE9-B8B6-8A33D0760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2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7" name="Oval 1279">
              <a:extLst>
                <a:ext uri="{FF2B5EF4-FFF2-40B4-BE49-F238E27FC236}">
                  <a16:creationId xmlns:a16="http://schemas.microsoft.com/office/drawing/2014/main" id="{6980451F-9E4D-41DA-BA3B-B112DB4B6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2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8" name="Oval 1280">
              <a:extLst>
                <a:ext uri="{FF2B5EF4-FFF2-40B4-BE49-F238E27FC236}">
                  <a16:creationId xmlns:a16="http://schemas.microsoft.com/office/drawing/2014/main" id="{784E0238-0E49-4682-8ED8-1A16FD137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39" name="Oval 1281">
              <a:extLst>
                <a:ext uri="{FF2B5EF4-FFF2-40B4-BE49-F238E27FC236}">
                  <a16:creationId xmlns:a16="http://schemas.microsoft.com/office/drawing/2014/main" id="{34969526-D50D-4FD7-9164-48C2D411C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2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0" name="Oval 1282">
              <a:extLst>
                <a:ext uri="{FF2B5EF4-FFF2-40B4-BE49-F238E27FC236}">
                  <a16:creationId xmlns:a16="http://schemas.microsoft.com/office/drawing/2014/main" id="{28187AF3-9DD2-4F7D-8B3F-3AB01B0F9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2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1" name="Oval 1283">
              <a:extLst>
                <a:ext uri="{FF2B5EF4-FFF2-40B4-BE49-F238E27FC236}">
                  <a16:creationId xmlns:a16="http://schemas.microsoft.com/office/drawing/2014/main" id="{E4C68AF0-827A-4D3F-9097-6956115A4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" y="75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2" name="Oval 1284">
              <a:extLst>
                <a:ext uri="{FF2B5EF4-FFF2-40B4-BE49-F238E27FC236}">
                  <a16:creationId xmlns:a16="http://schemas.microsoft.com/office/drawing/2014/main" id="{356CBC37-0EC3-45A0-B7E1-C2BE7820A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" y="8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3" name="Oval 1285">
              <a:extLst>
                <a:ext uri="{FF2B5EF4-FFF2-40B4-BE49-F238E27FC236}">
                  <a16:creationId xmlns:a16="http://schemas.microsoft.com/office/drawing/2014/main" id="{3547E902-1330-4629-8CF0-0AAA737FA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6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4" name="Oval 1286">
              <a:extLst>
                <a:ext uri="{FF2B5EF4-FFF2-40B4-BE49-F238E27FC236}">
                  <a16:creationId xmlns:a16="http://schemas.microsoft.com/office/drawing/2014/main" id="{F8D79B63-5F4A-4AE8-8D04-9571173BE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88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5" name="Oval 1287">
              <a:extLst>
                <a:ext uri="{FF2B5EF4-FFF2-40B4-BE49-F238E27FC236}">
                  <a16:creationId xmlns:a16="http://schemas.microsoft.com/office/drawing/2014/main" id="{C4933791-6E7E-4FA1-A217-4290BAD03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800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6" name="Oval 1288">
              <a:extLst>
                <a:ext uri="{FF2B5EF4-FFF2-40B4-BE49-F238E27FC236}">
                  <a16:creationId xmlns:a16="http://schemas.microsoft.com/office/drawing/2014/main" id="{3477A24A-2237-41CC-8348-4A676383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7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7" name="Oval 1289">
              <a:extLst>
                <a:ext uri="{FF2B5EF4-FFF2-40B4-BE49-F238E27FC236}">
                  <a16:creationId xmlns:a16="http://schemas.microsoft.com/office/drawing/2014/main" id="{5250AD18-7820-43AE-9C25-60AA8B8A0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7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8" name="Oval 1290">
              <a:extLst>
                <a:ext uri="{FF2B5EF4-FFF2-40B4-BE49-F238E27FC236}">
                  <a16:creationId xmlns:a16="http://schemas.microsoft.com/office/drawing/2014/main" id="{1CA4A07E-F58E-4722-86EE-3B02516D0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8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49" name="Oval 1291">
              <a:extLst>
                <a:ext uri="{FF2B5EF4-FFF2-40B4-BE49-F238E27FC236}">
                  <a16:creationId xmlns:a16="http://schemas.microsoft.com/office/drawing/2014/main" id="{E7988E4D-FA98-4AE0-AFE6-DF2AFCC93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79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0" name="Oval 1292">
              <a:extLst>
                <a:ext uri="{FF2B5EF4-FFF2-40B4-BE49-F238E27FC236}">
                  <a16:creationId xmlns:a16="http://schemas.microsoft.com/office/drawing/2014/main" id="{FC8432E6-CC38-40F7-848C-8C0E48738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1" name="Oval 1293">
              <a:extLst>
                <a:ext uri="{FF2B5EF4-FFF2-40B4-BE49-F238E27FC236}">
                  <a16:creationId xmlns:a16="http://schemas.microsoft.com/office/drawing/2014/main" id="{04FCBA6F-7824-45C0-9578-20E6B001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2" name="Oval 1294">
              <a:extLst>
                <a:ext uri="{FF2B5EF4-FFF2-40B4-BE49-F238E27FC236}">
                  <a16:creationId xmlns:a16="http://schemas.microsoft.com/office/drawing/2014/main" id="{B2ABEBD4-1F7F-4E17-9B37-53B3E084C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52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3" name="Oval 1295">
              <a:extLst>
                <a:ext uri="{FF2B5EF4-FFF2-40B4-BE49-F238E27FC236}">
                  <a16:creationId xmlns:a16="http://schemas.microsoft.com/office/drawing/2014/main" id="{BC0C0383-C329-45BC-BCB7-8F42E8A24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4" name="Oval 1296">
              <a:extLst>
                <a:ext uri="{FF2B5EF4-FFF2-40B4-BE49-F238E27FC236}">
                  <a16:creationId xmlns:a16="http://schemas.microsoft.com/office/drawing/2014/main" id="{D8D9674B-F0CA-44B4-AA4D-139EBDB3D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79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5" name="Oval 1297">
              <a:extLst>
                <a:ext uri="{FF2B5EF4-FFF2-40B4-BE49-F238E27FC236}">
                  <a16:creationId xmlns:a16="http://schemas.microsoft.com/office/drawing/2014/main" id="{4DBBEE0F-6B9C-49C1-B0F6-E501A52D6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75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6" name="Oval 1298">
              <a:extLst>
                <a:ext uri="{FF2B5EF4-FFF2-40B4-BE49-F238E27FC236}">
                  <a16:creationId xmlns:a16="http://schemas.microsoft.com/office/drawing/2014/main" id="{319B5E9F-8ADA-443E-BB37-B8D172C7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6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7" name="Oval 1299">
              <a:extLst>
                <a:ext uri="{FF2B5EF4-FFF2-40B4-BE49-F238E27FC236}">
                  <a16:creationId xmlns:a16="http://schemas.microsoft.com/office/drawing/2014/main" id="{2469382D-81E8-42B3-9DF3-52561F478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52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8" name="Oval 1300">
              <a:extLst>
                <a:ext uri="{FF2B5EF4-FFF2-40B4-BE49-F238E27FC236}">
                  <a16:creationId xmlns:a16="http://schemas.microsoft.com/office/drawing/2014/main" id="{F7F960A0-9F92-45E3-B0B6-6AE41E05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7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59" name="Oval 1301">
              <a:extLst>
                <a:ext uri="{FF2B5EF4-FFF2-40B4-BE49-F238E27FC236}">
                  <a16:creationId xmlns:a16="http://schemas.microsoft.com/office/drawing/2014/main" id="{7499E968-FE22-40A5-B9AD-DAC37ACE9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65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0" name="Oval 1302">
              <a:extLst>
                <a:ext uri="{FF2B5EF4-FFF2-40B4-BE49-F238E27FC236}">
                  <a16:creationId xmlns:a16="http://schemas.microsoft.com/office/drawing/2014/main" id="{858A9F04-DB97-43D2-A3B9-9DA86DF0E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5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1" name="Oval 1303">
              <a:extLst>
                <a:ext uri="{FF2B5EF4-FFF2-40B4-BE49-F238E27FC236}">
                  <a16:creationId xmlns:a16="http://schemas.microsoft.com/office/drawing/2014/main" id="{297BCF70-6A69-41E9-A256-49A4C6A4C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43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2" name="Oval 1304">
              <a:extLst>
                <a:ext uri="{FF2B5EF4-FFF2-40B4-BE49-F238E27FC236}">
                  <a16:creationId xmlns:a16="http://schemas.microsoft.com/office/drawing/2014/main" id="{95A1D8DB-0C6E-429D-B0C6-F422F4464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3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3" name="Oval 1305">
              <a:extLst>
                <a:ext uri="{FF2B5EF4-FFF2-40B4-BE49-F238E27FC236}">
                  <a16:creationId xmlns:a16="http://schemas.microsoft.com/office/drawing/2014/main" id="{2B7D2B24-D240-4E90-A11D-111143F95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339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4" name="Oval 1306">
              <a:extLst>
                <a:ext uri="{FF2B5EF4-FFF2-40B4-BE49-F238E27FC236}">
                  <a16:creationId xmlns:a16="http://schemas.microsoft.com/office/drawing/2014/main" id="{195A41EA-BD64-4A85-BF73-0753DD40C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5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5" name="Oval 1307">
              <a:extLst>
                <a:ext uri="{FF2B5EF4-FFF2-40B4-BE49-F238E27FC236}">
                  <a16:creationId xmlns:a16="http://schemas.microsoft.com/office/drawing/2014/main" id="{0918A0C8-0CBE-46C6-B3BD-D5D84276C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6" name="Oval 1308">
              <a:extLst>
                <a:ext uri="{FF2B5EF4-FFF2-40B4-BE49-F238E27FC236}">
                  <a16:creationId xmlns:a16="http://schemas.microsoft.com/office/drawing/2014/main" id="{FC981FA7-C37F-4C5C-9E52-DC742C9CC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84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7" name="Oval 1309">
              <a:extLst>
                <a:ext uri="{FF2B5EF4-FFF2-40B4-BE49-F238E27FC236}">
                  <a16:creationId xmlns:a16="http://schemas.microsoft.com/office/drawing/2014/main" id="{812CBEBE-DF7D-4EC7-AC43-4BC58AF76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44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8" name="Oval 1310">
              <a:extLst>
                <a:ext uri="{FF2B5EF4-FFF2-40B4-BE49-F238E27FC236}">
                  <a16:creationId xmlns:a16="http://schemas.microsoft.com/office/drawing/2014/main" id="{8383B133-B3F0-43B0-A4B8-713EA84B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" y="3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69" name="Oval 1311">
              <a:extLst>
                <a:ext uri="{FF2B5EF4-FFF2-40B4-BE49-F238E27FC236}">
                  <a16:creationId xmlns:a16="http://schemas.microsoft.com/office/drawing/2014/main" id="{724F836F-0CB6-4337-BC19-7AC2C9D7D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6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0" name="Oval 1312">
              <a:extLst>
                <a:ext uri="{FF2B5EF4-FFF2-40B4-BE49-F238E27FC236}">
                  <a16:creationId xmlns:a16="http://schemas.microsoft.com/office/drawing/2014/main" id="{A5F05F10-5440-455F-B671-485B95B69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7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1" name="Oval 1313">
              <a:extLst>
                <a:ext uri="{FF2B5EF4-FFF2-40B4-BE49-F238E27FC236}">
                  <a16:creationId xmlns:a16="http://schemas.microsoft.com/office/drawing/2014/main" id="{B4654DE7-37E2-477D-96E8-4064A450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4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2" name="Oval 1314">
              <a:extLst>
                <a:ext uri="{FF2B5EF4-FFF2-40B4-BE49-F238E27FC236}">
                  <a16:creationId xmlns:a16="http://schemas.microsoft.com/office/drawing/2014/main" id="{B79F6C0F-C526-4C3C-A4A0-9C89B5773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20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3" name="Oval 1315">
              <a:extLst>
                <a:ext uri="{FF2B5EF4-FFF2-40B4-BE49-F238E27FC236}">
                  <a16:creationId xmlns:a16="http://schemas.microsoft.com/office/drawing/2014/main" id="{DA3D7FA4-65A9-4F67-B212-A7BEC192D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4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4" name="Oval 1316">
              <a:extLst>
                <a:ext uri="{FF2B5EF4-FFF2-40B4-BE49-F238E27FC236}">
                  <a16:creationId xmlns:a16="http://schemas.microsoft.com/office/drawing/2014/main" id="{00E01B81-D973-43D4-9A8E-103BB4EF0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40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5" name="Oval 1317">
              <a:extLst>
                <a:ext uri="{FF2B5EF4-FFF2-40B4-BE49-F238E27FC236}">
                  <a16:creationId xmlns:a16="http://schemas.microsoft.com/office/drawing/2014/main" id="{8BAEB78E-BC85-446A-8639-2BF4438CB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5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6" name="Oval 1318">
              <a:extLst>
                <a:ext uri="{FF2B5EF4-FFF2-40B4-BE49-F238E27FC236}">
                  <a16:creationId xmlns:a16="http://schemas.microsoft.com/office/drawing/2014/main" id="{7E8A1594-2296-41F5-B628-E91AB1D3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1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7" name="Oval 1319">
              <a:extLst>
                <a:ext uri="{FF2B5EF4-FFF2-40B4-BE49-F238E27FC236}">
                  <a16:creationId xmlns:a16="http://schemas.microsoft.com/office/drawing/2014/main" id="{E6A716B3-684D-4E62-8AB5-894E1460D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7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8" name="Oval 1320">
              <a:extLst>
                <a:ext uri="{FF2B5EF4-FFF2-40B4-BE49-F238E27FC236}">
                  <a16:creationId xmlns:a16="http://schemas.microsoft.com/office/drawing/2014/main" id="{6DFCE871-B264-4C98-B639-6175645B9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-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79" name="Oval 1321">
              <a:extLst>
                <a:ext uri="{FF2B5EF4-FFF2-40B4-BE49-F238E27FC236}">
                  <a16:creationId xmlns:a16="http://schemas.microsoft.com/office/drawing/2014/main" id="{BCC3FA52-16A6-4313-BB3D-77A1F362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121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0" name="Oval 1322">
              <a:extLst>
                <a:ext uri="{FF2B5EF4-FFF2-40B4-BE49-F238E27FC236}">
                  <a16:creationId xmlns:a16="http://schemas.microsoft.com/office/drawing/2014/main" id="{00D5A299-AFA5-4ED3-A7FC-5660C5910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5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1" name="Oval 1323">
              <a:extLst>
                <a:ext uri="{FF2B5EF4-FFF2-40B4-BE49-F238E27FC236}">
                  <a16:creationId xmlns:a16="http://schemas.microsoft.com/office/drawing/2014/main" id="{FADFB209-127C-443A-B93C-EFEEC71AB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1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2" name="Oval 1324">
              <a:extLst>
                <a:ext uri="{FF2B5EF4-FFF2-40B4-BE49-F238E27FC236}">
                  <a16:creationId xmlns:a16="http://schemas.microsoft.com/office/drawing/2014/main" id="{D6C6B79E-BDFE-41B2-AEFB-115424121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-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3" name="Oval 1325">
              <a:extLst>
                <a:ext uri="{FF2B5EF4-FFF2-40B4-BE49-F238E27FC236}">
                  <a16:creationId xmlns:a16="http://schemas.microsoft.com/office/drawing/2014/main" id="{9285338D-5414-4197-B6BA-2F96DF4AF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6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4" name="Oval 1326">
              <a:extLst>
                <a:ext uri="{FF2B5EF4-FFF2-40B4-BE49-F238E27FC236}">
                  <a16:creationId xmlns:a16="http://schemas.microsoft.com/office/drawing/2014/main" id="{DF2D40F2-E8DB-4377-8514-EC44C358B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2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5" name="Oval 1327">
              <a:extLst>
                <a:ext uri="{FF2B5EF4-FFF2-40B4-BE49-F238E27FC236}">
                  <a16:creationId xmlns:a16="http://schemas.microsoft.com/office/drawing/2014/main" id="{47D66E21-A409-49CC-91DF-625B1302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3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6" name="Oval 1328">
              <a:extLst>
                <a:ext uri="{FF2B5EF4-FFF2-40B4-BE49-F238E27FC236}">
                  <a16:creationId xmlns:a16="http://schemas.microsoft.com/office/drawing/2014/main" id="{F0598FE6-BA20-431C-ACE1-AB23D9603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-1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7" name="Oval 1329">
              <a:extLst>
                <a:ext uri="{FF2B5EF4-FFF2-40B4-BE49-F238E27FC236}">
                  <a16:creationId xmlns:a16="http://schemas.microsoft.com/office/drawing/2014/main" id="{7FB12D95-3A75-49F8-8537-5463E20CB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30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8" name="Oval 1330">
              <a:extLst>
                <a:ext uri="{FF2B5EF4-FFF2-40B4-BE49-F238E27FC236}">
                  <a16:creationId xmlns:a16="http://schemas.microsoft.com/office/drawing/2014/main" id="{3631416B-FD5C-4B43-9BD7-49253961A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" y="48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89" name="Oval 1331">
              <a:extLst>
                <a:ext uri="{FF2B5EF4-FFF2-40B4-BE49-F238E27FC236}">
                  <a16:creationId xmlns:a16="http://schemas.microsoft.com/office/drawing/2014/main" id="{8128B449-5BA0-4CF8-BAB2-B55E41114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" y="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0" name="Oval 1332">
              <a:extLst>
                <a:ext uri="{FF2B5EF4-FFF2-40B4-BE49-F238E27FC236}">
                  <a16:creationId xmlns:a16="http://schemas.microsoft.com/office/drawing/2014/main" id="{07728D55-2197-4BF9-A47B-7FE03F9D8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" y="3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1" name="Oval 1333">
              <a:extLst>
                <a:ext uri="{FF2B5EF4-FFF2-40B4-BE49-F238E27FC236}">
                  <a16:creationId xmlns:a16="http://schemas.microsoft.com/office/drawing/2014/main" id="{986F38BB-244E-4CD0-979C-60DBF70E2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7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2" name="Oval 1334">
              <a:extLst>
                <a:ext uri="{FF2B5EF4-FFF2-40B4-BE49-F238E27FC236}">
                  <a16:creationId xmlns:a16="http://schemas.microsoft.com/office/drawing/2014/main" id="{74211ABA-B9D7-4096-A5C8-B6DF53234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3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3" name="Oval 1335">
              <a:extLst>
                <a:ext uri="{FF2B5EF4-FFF2-40B4-BE49-F238E27FC236}">
                  <a16:creationId xmlns:a16="http://schemas.microsoft.com/office/drawing/2014/main" id="{B92C2D67-93F6-4DFE-A509-4B5668E63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1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4" name="Oval 1336">
              <a:extLst>
                <a:ext uri="{FF2B5EF4-FFF2-40B4-BE49-F238E27FC236}">
                  <a16:creationId xmlns:a16="http://schemas.microsoft.com/office/drawing/2014/main" id="{D36957F8-A86A-45AD-882D-58B2786CA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-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5" name="Oval 1337">
              <a:extLst>
                <a:ext uri="{FF2B5EF4-FFF2-40B4-BE49-F238E27FC236}">
                  <a16:creationId xmlns:a16="http://schemas.microsoft.com/office/drawing/2014/main" id="{CA9A6413-99E2-4E25-A978-14876B6C2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6" name="Oval 1338">
              <a:extLst>
                <a:ext uri="{FF2B5EF4-FFF2-40B4-BE49-F238E27FC236}">
                  <a16:creationId xmlns:a16="http://schemas.microsoft.com/office/drawing/2014/main" id="{113EE738-0FEE-43B4-BB01-28A16854E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21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7" name="Oval 1339">
              <a:extLst>
                <a:ext uri="{FF2B5EF4-FFF2-40B4-BE49-F238E27FC236}">
                  <a16:creationId xmlns:a16="http://schemas.microsoft.com/office/drawing/2014/main" id="{25633AE3-89F5-45E9-8B03-EFA5A72D0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8" name="Oval 1340">
              <a:extLst>
                <a:ext uri="{FF2B5EF4-FFF2-40B4-BE49-F238E27FC236}">
                  <a16:creationId xmlns:a16="http://schemas.microsoft.com/office/drawing/2014/main" id="{0AF83395-81C2-414B-8522-95DA2E0C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89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799" name="Oval 1341">
              <a:extLst>
                <a:ext uri="{FF2B5EF4-FFF2-40B4-BE49-F238E27FC236}">
                  <a16:creationId xmlns:a16="http://schemas.microsoft.com/office/drawing/2014/main" id="{C9D461F4-0358-43AC-9E94-CEA562D8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436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0" name="Oval 1342">
              <a:extLst>
                <a:ext uri="{FF2B5EF4-FFF2-40B4-BE49-F238E27FC236}">
                  <a16:creationId xmlns:a16="http://schemas.microsoft.com/office/drawing/2014/main" id="{DF2711E3-1E26-4AC5-9192-AD7AE27E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1" name="Oval 1343">
              <a:extLst>
                <a:ext uri="{FF2B5EF4-FFF2-40B4-BE49-F238E27FC236}">
                  <a16:creationId xmlns:a16="http://schemas.microsoft.com/office/drawing/2014/main" id="{E1617A0B-9584-45C0-B04C-2122F9801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7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2" name="Oval 1344">
              <a:extLst>
                <a:ext uri="{FF2B5EF4-FFF2-40B4-BE49-F238E27FC236}">
                  <a16:creationId xmlns:a16="http://schemas.microsoft.com/office/drawing/2014/main" id="{753A3BBC-CB51-4BC9-A2D9-95898301A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" y="437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3" name="Oval 1345">
              <a:extLst>
                <a:ext uri="{FF2B5EF4-FFF2-40B4-BE49-F238E27FC236}">
                  <a16:creationId xmlns:a16="http://schemas.microsoft.com/office/drawing/2014/main" id="{3CBADE26-5D06-4995-BFAE-019D0CBBF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8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4" name="Oval 1346">
              <a:extLst>
                <a:ext uri="{FF2B5EF4-FFF2-40B4-BE49-F238E27FC236}">
                  <a16:creationId xmlns:a16="http://schemas.microsoft.com/office/drawing/2014/main" id="{1E03337C-2BB3-4AD7-B8D9-52D7063E8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5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5" name="Oval 1347">
              <a:extLst>
                <a:ext uri="{FF2B5EF4-FFF2-40B4-BE49-F238E27FC236}">
                  <a16:creationId xmlns:a16="http://schemas.microsoft.com/office/drawing/2014/main" id="{8A279DF0-A9AA-4D01-9FC2-B55C0B184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43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6" name="Oval 1348">
              <a:extLst>
                <a:ext uri="{FF2B5EF4-FFF2-40B4-BE49-F238E27FC236}">
                  <a16:creationId xmlns:a16="http://schemas.microsoft.com/office/drawing/2014/main" id="{B89FFEC9-6507-455F-9D47-D5CD3A00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79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7" name="Oval 1349">
              <a:extLst>
                <a:ext uri="{FF2B5EF4-FFF2-40B4-BE49-F238E27FC236}">
                  <a16:creationId xmlns:a16="http://schemas.microsoft.com/office/drawing/2014/main" id="{940160CD-657E-4F34-B108-DDE499A1C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61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8" name="Oval 1350">
              <a:extLst>
                <a:ext uri="{FF2B5EF4-FFF2-40B4-BE49-F238E27FC236}">
                  <a16:creationId xmlns:a16="http://schemas.microsoft.com/office/drawing/2014/main" id="{E6BB885A-B56B-4047-AD89-A7B6B78E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5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09" name="Oval 1351">
              <a:extLst>
                <a:ext uri="{FF2B5EF4-FFF2-40B4-BE49-F238E27FC236}">
                  <a16:creationId xmlns:a16="http://schemas.microsoft.com/office/drawing/2014/main" id="{E3108BE4-42BB-4C0D-BCFE-83B7B6BAA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0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0" name="Oval 1352">
              <a:extLst>
                <a:ext uri="{FF2B5EF4-FFF2-40B4-BE49-F238E27FC236}">
                  <a16:creationId xmlns:a16="http://schemas.microsoft.com/office/drawing/2014/main" id="{CCBC175F-BE44-49BC-AEB3-73C389F4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1" name="Oval 1353">
              <a:extLst>
                <a:ext uri="{FF2B5EF4-FFF2-40B4-BE49-F238E27FC236}">
                  <a16:creationId xmlns:a16="http://schemas.microsoft.com/office/drawing/2014/main" id="{F86D5540-9E6B-4105-93EA-417C9173B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-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2" name="Oval 1354">
              <a:extLst>
                <a:ext uri="{FF2B5EF4-FFF2-40B4-BE49-F238E27FC236}">
                  <a16:creationId xmlns:a16="http://schemas.microsoft.com/office/drawing/2014/main" id="{EA42015B-6F04-46DB-A70D-9DBDF1A11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2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3" name="Oval 1355">
              <a:extLst>
                <a:ext uri="{FF2B5EF4-FFF2-40B4-BE49-F238E27FC236}">
                  <a16:creationId xmlns:a16="http://schemas.microsoft.com/office/drawing/2014/main" id="{01D7B0DB-5557-4A83-A188-074107D21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70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4" name="Oval 1356">
              <a:extLst>
                <a:ext uri="{FF2B5EF4-FFF2-40B4-BE49-F238E27FC236}">
                  <a16:creationId xmlns:a16="http://schemas.microsoft.com/office/drawing/2014/main" id="{13357D86-BF61-4559-8872-073D1903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5" name="Oval 1357">
              <a:extLst>
                <a:ext uri="{FF2B5EF4-FFF2-40B4-BE49-F238E27FC236}">
                  <a16:creationId xmlns:a16="http://schemas.microsoft.com/office/drawing/2014/main" id="{7188AF2D-EFAA-49F9-A946-62C211AB8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89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6" name="Oval 1358">
              <a:extLst>
                <a:ext uri="{FF2B5EF4-FFF2-40B4-BE49-F238E27FC236}">
                  <a16:creationId xmlns:a16="http://schemas.microsoft.com/office/drawing/2014/main" id="{8BFFFB3A-F3E8-4EA5-8DDE-F89C7606D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57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7" name="Oval 1359">
              <a:extLst>
                <a:ext uri="{FF2B5EF4-FFF2-40B4-BE49-F238E27FC236}">
                  <a16:creationId xmlns:a16="http://schemas.microsoft.com/office/drawing/2014/main" id="{5892D889-1FFE-4376-8D48-9A0FF9939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" y="573"/>
              <a:ext cx="45" cy="45"/>
            </a:xfrm>
            <a:prstGeom prst="ellipse">
              <a:avLst/>
            </a:prstGeom>
            <a:solidFill>
              <a:srgbClr val="0099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8" name="Oval 1360">
              <a:extLst>
                <a:ext uri="{FF2B5EF4-FFF2-40B4-BE49-F238E27FC236}">
                  <a16:creationId xmlns:a16="http://schemas.microsoft.com/office/drawing/2014/main" id="{93C36D89-6FDA-4D3F-BF0D-C6C49878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424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19" name="Oval 1361">
              <a:extLst>
                <a:ext uri="{FF2B5EF4-FFF2-40B4-BE49-F238E27FC236}">
                  <a16:creationId xmlns:a16="http://schemas.microsoft.com/office/drawing/2014/main" id="{016574BF-D3D5-4E6E-8D6E-F5FCE9E4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4247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20" name="Oval 1362">
              <a:extLst>
                <a:ext uri="{FF2B5EF4-FFF2-40B4-BE49-F238E27FC236}">
                  <a16:creationId xmlns:a16="http://schemas.microsoft.com/office/drawing/2014/main" id="{8B416630-1FE9-4E51-A662-57F52C400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4201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21" name="Oval 1363">
              <a:extLst>
                <a:ext uri="{FF2B5EF4-FFF2-40B4-BE49-F238E27FC236}">
                  <a16:creationId xmlns:a16="http://schemas.microsoft.com/office/drawing/2014/main" id="{1679E651-9ED2-4695-860F-3A7119826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4156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22" name="Oval 1364">
              <a:extLst>
                <a:ext uri="{FF2B5EF4-FFF2-40B4-BE49-F238E27FC236}">
                  <a16:creationId xmlns:a16="http://schemas.microsoft.com/office/drawing/2014/main" id="{5FD163AA-7931-4D53-B60B-E54C783DC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4111"/>
              <a:ext cx="45" cy="45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23" name="Oval 1365">
              <a:extLst>
                <a:ext uri="{FF2B5EF4-FFF2-40B4-BE49-F238E27FC236}">
                  <a16:creationId xmlns:a16="http://schemas.microsoft.com/office/drawing/2014/main" id="{522F1730-0F8C-406D-981A-541B05FA2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614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9824" name="Oval 1366">
              <a:extLst>
                <a:ext uri="{FF2B5EF4-FFF2-40B4-BE49-F238E27FC236}">
                  <a16:creationId xmlns:a16="http://schemas.microsoft.com/office/drawing/2014/main" id="{0CC8575D-56F3-4CBB-9D46-CEAC3F633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795"/>
              <a:ext cx="45" cy="45"/>
            </a:xfrm>
            <a:prstGeom prst="ellipse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56" name="Group 1367">
            <a:extLst>
              <a:ext uri="{FF2B5EF4-FFF2-40B4-BE49-F238E27FC236}">
                <a16:creationId xmlns:a16="http://schemas.microsoft.com/office/drawing/2014/main" id="{3BB96F8C-B84C-4CD8-BEE2-E6D42918655E}"/>
              </a:ext>
            </a:extLst>
          </p:cNvPr>
          <p:cNvGrpSpPr>
            <a:grpSpLocks/>
          </p:cNvGrpSpPr>
          <p:nvPr/>
        </p:nvGrpSpPr>
        <p:grpSpPr bwMode="auto">
          <a:xfrm rot="2083015">
            <a:off x="9096376" y="-87313"/>
            <a:ext cx="887413" cy="2724151"/>
            <a:chOff x="4468" y="285"/>
            <a:chExt cx="559" cy="1716"/>
          </a:xfrm>
        </p:grpSpPr>
        <p:sp>
          <p:nvSpPr>
            <p:cNvPr id="228460" name="Freeform 1368">
              <a:extLst>
                <a:ext uri="{FF2B5EF4-FFF2-40B4-BE49-F238E27FC236}">
                  <a16:creationId xmlns:a16="http://schemas.microsoft.com/office/drawing/2014/main" id="{3230206D-5A76-4F7F-8714-B500E286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85"/>
              <a:ext cx="559" cy="1716"/>
            </a:xfrm>
            <a:custGeom>
              <a:avLst/>
              <a:gdLst>
                <a:gd name="T0" fmla="*/ 408 w 559"/>
                <a:gd name="T1" fmla="*/ 378 h 1716"/>
                <a:gd name="T2" fmla="*/ 226 w 559"/>
                <a:gd name="T3" fmla="*/ 877 h 1716"/>
                <a:gd name="T4" fmla="*/ 0 w 559"/>
                <a:gd name="T5" fmla="*/ 1648 h 1716"/>
                <a:gd name="T6" fmla="*/ 226 w 559"/>
                <a:gd name="T7" fmla="*/ 1285 h 1716"/>
                <a:gd name="T8" fmla="*/ 499 w 559"/>
                <a:gd name="T9" fmla="*/ 832 h 1716"/>
                <a:gd name="T10" fmla="*/ 499 w 559"/>
                <a:gd name="T11" fmla="*/ 287 h 1716"/>
                <a:gd name="T12" fmla="*/ 544 w 559"/>
                <a:gd name="T13" fmla="*/ 15 h 1716"/>
                <a:gd name="T14" fmla="*/ 408 w 559"/>
                <a:gd name="T15" fmla="*/ 378 h 17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9"/>
                <a:gd name="T25" fmla="*/ 0 h 1716"/>
                <a:gd name="T26" fmla="*/ 559 w 559"/>
                <a:gd name="T27" fmla="*/ 1716 h 17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9" h="1716">
                  <a:moveTo>
                    <a:pt x="408" y="378"/>
                  </a:moveTo>
                  <a:cubicBezTo>
                    <a:pt x="355" y="522"/>
                    <a:pt x="294" y="665"/>
                    <a:pt x="226" y="877"/>
                  </a:cubicBezTo>
                  <a:cubicBezTo>
                    <a:pt x="158" y="1089"/>
                    <a:pt x="0" y="1580"/>
                    <a:pt x="0" y="1648"/>
                  </a:cubicBezTo>
                  <a:cubicBezTo>
                    <a:pt x="0" y="1716"/>
                    <a:pt x="143" y="1421"/>
                    <a:pt x="226" y="1285"/>
                  </a:cubicBezTo>
                  <a:cubicBezTo>
                    <a:pt x="309" y="1149"/>
                    <a:pt x="454" y="998"/>
                    <a:pt x="499" y="832"/>
                  </a:cubicBezTo>
                  <a:cubicBezTo>
                    <a:pt x="544" y="666"/>
                    <a:pt x="492" y="423"/>
                    <a:pt x="499" y="287"/>
                  </a:cubicBezTo>
                  <a:cubicBezTo>
                    <a:pt x="506" y="151"/>
                    <a:pt x="559" y="0"/>
                    <a:pt x="544" y="15"/>
                  </a:cubicBezTo>
                  <a:cubicBezTo>
                    <a:pt x="529" y="30"/>
                    <a:pt x="461" y="234"/>
                    <a:pt x="408" y="37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61" name="Oval 1369">
              <a:extLst>
                <a:ext uri="{FF2B5EF4-FFF2-40B4-BE49-F238E27FC236}">
                  <a16:creationId xmlns:a16="http://schemas.microsoft.com/office/drawing/2014/main" id="{DB4E4D00-45D0-4859-BEDC-31FBBFB273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16086">
              <a:off x="4716" y="1004"/>
              <a:ext cx="273" cy="135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57" name="Group 1370">
            <a:extLst>
              <a:ext uri="{FF2B5EF4-FFF2-40B4-BE49-F238E27FC236}">
                <a16:creationId xmlns:a16="http://schemas.microsoft.com/office/drawing/2014/main" id="{BC5DF5B3-8FFF-4252-AE65-D3B6FCB1ED2A}"/>
              </a:ext>
            </a:extLst>
          </p:cNvPr>
          <p:cNvGrpSpPr>
            <a:grpSpLocks/>
          </p:cNvGrpSpPr>
          <p:nvPr/>
        </p:nvGrpSpPr>
        <p:grpSpPr bwMode="auto">
          <a:xfrm rot="2083015">
            <a:off x="6888163" y="1568450"/>
            <a:ext cx="887412" cy="2724150"/>
            <a:chOff x="4468" y="285"/>
            <a:chExt cx="559" cy="1716"/>
          </a:xfrm>
        </p:grpSpPr>
        <p:sp>
          <p:nvSpPr>
            <p:cNvPr id="228458" name="Freeform 1371">
              <a:extLst>
                <a:ext uri="{FF2B5EF4-FFF2-40B4-BE49-F238E27FC236}">
                  <a16:creationId xmlns:a16="http://schemas.microsoft.com/office/drawing/2014/main" id="{95D7CAC2-4ED0-485A-81FD-492B1D09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85"/>
              <a:ext cx="559" cy="1716"/>
            </a:xfrm>
            <a:custGeom>
              <a:avLst/>
              <a:gdLst>
                <a:gd name="T0" fmla="*/ 408 w 559"/>
                <a:gd name="T1" fmla="*/ 378 h 1716"/>
                <a:gd name="T2" fmla="*/ 226 w 559"/>
                <a:gd name="T3" fmla="*/ 877 h 1716"/>
                <a:gd name="T4" fmla="*/ 0 w 559"/>
                <a:gd name="T5" fmla="*/ 1648 h 1716"/>
                <a:gd name="T6" fmla="*/ 226 w 559"/>
                <a:gd name="T7" fmla="*/ 1285 h 1716"/>
                <a:gd name="T8" fmla="*/ 499 w 559"/>
                <a:gd name="T9" fmla="*/ 832 h 1716"/>
                <a:gd name="T10" fmla="*/ 499 w 559"/>
                <a:gd name="T11" fmla="*/ 287 h 1716"/>
                <a:gd name="T12" fmla="*/ 544 w 559"/>
                <a:gd name="T13" fmla="*/ 15 h 1716"/>
                <a:gd name="T14" fmla="*/ 408 w 559"/>
                <a:gd name="T15" fmla="*/ 378 h 17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9"/>
                <a:gd name="T25" fmla="*/ 0 h 1716"/>
                <a:gd name="T26" fmla="*/ 559 w 559"/>
                <a:gd name="T27" fmla="*/ 1716 h 17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9" h="1716">
                  <a:moveTo>
                    <a:pt x="408" y="378"/>
                  </a:moveTo>
                  <a:cubicBezTo>
                    <a:pt x="355" y="522"/>
                    <a:pt x="294" y="665"/>
                    <a:pt x="226" y="877"/>
                  </a:cubicBezTo>
                  <a:cubicBezTo>
                    <a:pt x="158" y="1089"/>
                    <a:pt x="0" y="1580"/>
                    <a:pt x="0" y="1648"/>
                  </a:cubicBezTo>
                  <a:cubicBezTo>
                    <a:pt x="0" y="1716"/>
                    <a:pt x="143" y="1421"/>
                    <a:pt x="226" y="1285"/>
                  </a:cubicBezTo>
                  <a:cubicBezTo>
                    <a:pt x="309" y="1149"/>
                    <a:pt x="454" y="998"/>
                    <a:pt x="499" y="832"/>
                  </a:cubicBezTo>
                  <a:cubicBezTo>
                    <a:pt x="544" y="666"/>
                    <a:pt x="492" y="423"/>
                    <a:pt x="499" y="287"/>
                  </a:cubicBezTo>
                  <a:cubicBezTo>
                    <a:pt x="506" y="151"/>
                    <a:pt x="559" y="0"/>
                    <a:pt x="544" y="15"/>
                  </a:cubicBezTo>
                  <a:cubicBezTo>
                    <a:pt x="529" y="30"/>
                    <a:pt x="461" y="234"/>
                    <a:pt x="408" y="37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9" name="Oval 1372">
              <a:extLst>
                <a:ext uri="{FF2B5EF4-FFF2-40B4-BE49-F238E27FC236}">
                  <a16:creationId xmlns:a16="http://schemas.microsoft.com/office/drawing/2014/main" id="{18C83766-E016-4D9B-9F78-AC14546CCF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16086">
              <a:off x="4716" y="1004"/>
              <a:ext cx="273" cy="135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58" name="Group 1373">
            <a:extLst>
              <a:ext uri="{FF2B5EF4-FFF2-40B4-BE49-F238E27FC236}">
                <a16:creationId xmlns:a16="http://schemas.microsoft.com/office/drawing/2014/main" id="{1254AABF-7CB3-4298-B7C1-39324C006D3A}"/>
              </a:ext>
            </a:extLst>
          </p:cNvPr>
          <p:cNvGrpSpPr>
            <a:grpSpLocks/>
          </p:cNvGrpSpPr>
          <p:nvPr/>
        </p:nvGrpSpPr>
        <p:grpSpPr bwMode="auto">
          <a:xfrm rot="2083015">
            <a:off x="4632326" y="3225800"/>
            <a:ext cx="887413" cy="2724150"/>
            <a:chOff x="4468" y="285"/>
            <a:chExt cx="559" cy="1716"/>
          </a:xfrm>
        </p:grpSpPr>
        <p:sp>
          <p:nvSpPr>
            <p:cNvPr id="228456" name="Freeform 1374">
              <a:extLst>
                <a:ext uri="{FF2B5EF4-FFF2-40B4-BE49-F238E27FC236}">
                  <a16:creationId xmlns:a16="http://schemas.microsoft.com/office/drawing/2014/main" id="{ABE1294D-F6FD-4B8A-86DD-923652F47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85"/>
              <a:ext cx="559" cy="1716"/>
            </a:xfrm>
            <a:custGeom>
              <a:avLst/>
              <a:gdLst>
                <a:gd name="T0" fmla="*/ 408 w 559"/>
                <a:gd name="T1" fmla="*/ 378 h 1716"/>
                <a:gd name="T2" fmla="*/ 226 w 559"/>
                <a:gd name="T3" fmla="*/ 877 h 1716"/>
                <a:gd name="T4" fmla="*/ 0 w 559"/>
                <a:gd name="T5" fmla="*/ 1648 h 1716"/>
                <a:gd name="T6" fmla="*/ 226 w 559"/>
                <a:gd name="T7" fmla="*/ 1285 h 1716"/>
                <a:gd name="T8" fmla="*/ 499 w 559"/>
                <a:gd name="T9" fmla="*/ 832 h 1716"/>
                <a:gd name="T10" fmla="*/ 499 w 559"/>
                <a:gd name="T11" fmla="*/ 287 h 1716"/>
                <a:gd name="T12" fmla="*/ 544 w 559"/>
                <a:gd name="T13" fmla="*/ 15 h 1716"/>
                <a:gd name="T14" fmla="*/ 408 w 559"/>
                <a:gd name="T15" fmla="*/ 378 h 17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9"/>
                <a:gd name="T25" fmla="*/ 0 h 1716"/>
                <a:gd name="T26" fmla="*/ 559 w 559"/>
                <a:gd name="T27" fmla="*/ 1716 h 17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9" h="1716">
                  <a:moveTo>
                    <a:pt x="408" y="378"/>
                  </a:moveTo>
                  <a:cubicBezTo>
                    <a:pt x="355" y="522"/>
                    <a:pt x="294" y="665"/>
                    <a:pt x="226" y="877"/>
                  </a:cubicBezTo>
                  <a:cubicBezTo>
                    <a:pt x="158" y="1089"/>
                    <a:pt x="0" y="1580"/>
                    <a:pt x="0" y="1648"/>
                  </a:cubicBezTo>
                  <a:cubicBezTo>
                    <a:pt x="0" y="1716"/>
                    <a:pt x="143" y="1421"/>
                    <a:pt x="226" y="1285"/>
                  </a:cubicBezTo>
                  <a:cubicBezTo>
                    <a:pt x="309" y="1149"/>
                    <a:pt x="454" y="998"/>
                    <a:pt x="499" y="832"/>
                  </a:cubicBezTo>
                  <a:cubicBezTo>
                    <a:pt x="544" y="666"/>
                    <a:pt x="492" y="423"/>
                    <a:pt x="499" y="287"/>
                  </a:cubicBezTo>
                  <a:cubicBezTo>
                    <a:pt x="506" y="151"/>
                    <a:pt x="559" y="0"/>
                    <a:pt x="544" y="15"/>
                  </a:cubicBezTo>
                  <a:cubicBezTo>
                    <a:pt x="529" y="30"/>
                    <a:pt x="461" y="234"/>
                    <a:pt x="408" y="37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7" name="Oval 1375">
              <a:extLst>
                <a:ext uri="{FF2B5EF4-FFF2-40B4-BE49-F238E27FC236}">
                  <a16:creationId xmlns:a16="http://schemas.microsoft.com/office/drawing/2014/main" id="{9FCB9AF7-DD7B-4D59-B59B-419C68F6F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16086">
              <a:off x="4716" y="1004"/>
              <a:ext cx="273" cy="135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59" name="Group 1376">
            <a:extLst>
              <a:ext uri="{FF2B5EF4-FFF2-40B4-BE49-F238E27FC236}">
                <a16:creationId xmlns:a16="http://schemas.microsoft.com/office/drawing/2014/main" id="{B0104DFD-2462-451F-B019-064F0227136B}"/>
              </a:ext>
            </a:extLst>
          </p:cNvPr>
          <p:cNvGrpSpPr>
            <a:grpSpLocks/>
          </p:cNvGrpSpPr>
          <p:nvPr/>
        </p:nvGrpSpPr>
        <p:grpSpPr bwMode="auto">
          <a:xfrm rot="4392417" flipH="1">
            <a:off x="10543382" y="3734594"/>
            <a:ext cx="887412" cy="2724150"/>
            <a:chOff x="4468" y="285"/>
            <a:chExt cx="559" cy="1716"/>
          </a:xfrm>
        </p:grpSpPr>
        <p:sp>
          <p:nvSpPr>
            <p:cNvPr id="228454" name="Freeform 1377">
              <a:extLst>
                <a:ext uri="{FF2B5EF4-FFF2-40B4-BE49-F238E27FC236}">
                  <a16:creationId xmlns:a16="http://schemas.microsoft.com/office/drawing/2014/main" id="{163614AF-6BA1-48F0-A075-F0CC13DF9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85"/>
              <a:ext cx="559" cy="1716"/>
            </a:xfrm>
            <a:custGeom>
              <a:avLst/>
              <a:gdLst>
                <a:gd name="T0" fmla="*/ 408 w 559"/>
                <a:gd name="T1" fmla="*/ 378 h 1716"/>
                <a:gd name="T2" fmla="*/ 226 w 559"/>
                <a:gd name="T3" fmla="*/ 877 h 1716"/>
                <a:gd name="T4" fmla="*/ 0 w 559"/>
                <a:gd name="T5" fmla="*/ 1648 h 1716"/>
                <a:gd name="T6" fmla="*/ 226 w 559"/>
                <a:gd name="T7" fmla="*/ 1285 h 1716"/>
                <a:gd name="T8" fmla="*/ 499 w 559"/>
                <a:gd name="T9" fmla="*/ 832 h 1716"/>
                <a:gd name="T10" fmla="*/ 499 w 559"/>
                <a:gd name="T11" fmla="*/ 287 h 1716"/>
                <a:gd name="T12" fmla="*/ 544 w 559"/>
                <a:gd name="T13" fmla="*/ 15 h 1716"/>
                <a:gd name="T14" fmla="*/ 408 w 559"/>
                <a:gd name="T15" fmla="*/ 378 h 17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9"/>
                <a:gd name="T25" fmla="*/ 0 h 1716"/>
                <a:gd name="T26" fmla="*/ 559 w 559"/>
                <a:gd name="T27" fmla="*/ 1716 h 17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9" h="1716">
                  <a:moveTo>
                    <a:pt x="408" y="378"/>
                  </a:moveTo>
                  <a:cubicBezTo>
                    <a:pt x="355" y="522"/>
                    <a:pt x="294" y="665"/>
                    <a:pt x="226" y="877"/>
                  </a:cubicBezTo>
                  <a:cubicBezTo>
                    <a:pt x="158" y="1089"/>
                    <a:pt x="0" y="1580"/>
                    <a:pt x="0" y="1648"/>
                  </a:cubicBezTo>
                  <a:cubicBezTo>
                    <a:pt x="0" y="1716"/>
                    <a:pt x="143" y="1421"/>
                    <a:pt x="226" y="1285"/>
                  </a:cubicBezTo>
                  <a:cubicBezTo>
                    <a:pt x="309" y="1149"/>
                    <a:pt x="454" y="998"/>
                    <a:pt x="499" y="832"/>
                  </a:cubicBezTo>
                  <a:cubicBezTo>
                    <a:pt x="544" y="666"/>
                    <a:pt x="492" y="423"/>
                    <a:pt x="499" y="287"/>
                  </a:cubicBezTo>
                  <a:cubicBezTo>
                    <a:pt x="506" y="151"/>
                    <a:pt x="559" y="0"/>
                    <a:pt x="544" y="15"/>
                  </a:cubicBezTo>
                  <a:cubicBezTo>
                    <a:pt x="529" y="30"/>
                    <a:pt x="461" y="234"/>
                    <a:pt x="408" y="37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5" name="Oval 1378">
              <a:extLst>
                <a:ext uri="{FF2B5EF4-FFF2-40B4-BE49-F238E27FC236}">
                  <a16:creationId xmlns:a16="http://schemas.microsoft.com/office/drawing/2014/main" id="{43975D78-BE1E-48F1-A155-D58DA49742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16086">
              <a:off x="4716" y="1004"/>
              <a:ext cx="273" cy="135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60" name="Group 1379">
            <a:extLst>
              <a:ext uri="{FF2B5EF4-FFF2-40B4-BE49-F238E27FC236}">
                <a16:creationId xmlns:a16="http://schemas.microsoft.com/office/drawing/2014/main" id="{B3589751-0377-4DD8-B7C2-45196A863720}"/>
              </a:ext>
            </a:extLst>
          </p:cNvPr>
          <p:cNvGrpSpPr>
            <a:grpSpLocks/>
          </p:cNvGrpSpPr>
          <p:nvPr/>
        </p:nvGrpSpPr>
        <p:grpSpPr bwMode="auto">
          <a:xfrm rot="14995818" flipH="1">
            <a:off x="2477294" y="4863307"/>
            <a:ext cx="887413" cy="2724150"/>
            <a:chOff x="4468" y="285"/>
            <a:chExt cx="559" cy="1716"/>
          </a:xfrm>
        </p:grpSpPr>
        <p:sp>
          <p:nvSpPr>
            <p:cNvPr id="228452" name="Freeform 1380">
              <a:extLst>
                <a:ext uri="{FF2B5EF4-FFF2-40B4-BE49-F238E27FC236}">
                  <a16:creationId xmlns:a16="http://schemas.microsoft.com/office/drawing/2014/main" id="{B3DDBAB3-FA28-427B-8CDD-0AB334BDA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85"/>
              <a:ext cx="559" cy="1716"/>
            </a:xfrm>
            <a:custGeom>
              <a:avLst/>
              <a:gdLst>
                <a:gd name="T0" fmla="*/ 408 w 559"/>
                <a:gd name="T1" fmla="*/ 378 h 1716"/>
                <a:gd name="T2" fmla="*/ 226 w 559"/>
                <a:gd name="T3" fmla="*/ 877 h 1716"/>
                <a:gd name="T4" fmla="*/ 0 w 559"/>
                <a:gd name="T5" fmla="*/ 1648 h 1716"/>
                <a:gd name="T6" fmla="*/ 226 w 559"/>
                <a:gd name="T7" fmla="*/ 1285 h 1716"/>
                <a:gd name="T8" fmla="*/ 499 w 559"/>
                <a:gd name="T9" fmla="*/ 832 h 1716"/>
                <a:gd name="T10" fmla="*/ 499 w 559"/>
                <a:gd name="T11" fmla="*/ 287 h 1716"/>
                <a:gd name="T12" fmla="*/ 544 w 559"/>
                <a:gd name="T13" fmla="*/ 15 h 1716"/>
                <a:gd name="T14" fmla="*/ 408 w 559"/>
                <a:gd name="T15" fmla="*/ 378 h 17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9"/>
                <a:gd name="T25" fmla="*/ 0 h 1716"/>
                <a:gd name="T26" fmla="*/ 559 w 559"/>
                <a:gd name="T27" fmla="*/ 1716 h 17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9" h="1716">
                  <a:moveTo>
                    <a:pt x="408" y="378"/>
                  </a:moveTo>
                  <a:cubicBezTo>
                    <a:pt x="355" y="522"/>
                    <a:pt x="294" y="665"/>
                    <a:pt x="226" y="877"/>
                  </a:cubicBezTo>
                  <a:cubicBezTo>
                    <a:pt x="158" y="1089"/>
                    <a:pt x="0" y="1580"/>
                    <a:pt x="0" y="1648"/>
                  </a:cubicBezTo>
                  <a:cubicBezTo>
                    <a:pt x="0" y="1716"/>
                    <a:pt x="143" y="1421"/>
                    <a:pt x="226" y="1285"/>
                  </a:cubicBezTo>
                  <a:cubicBezTo>
                    <a:pt x="309" y="1149"/>
                    <a:pt x="454" y="998"/>
                    <a:pt x="499" y="832"/>
                  </a:cubicBezTo>
                  <a:cubicBezTo>
                    <a:pt x="544" y="666"/>
                    <a:pt x="492" y="423"/>
                    <a:pt x="499" y="287"/>
                  </a:cubicBezTo>
                  <a:cubicBezTo>
                    <a:pt x="506" y="151"/>
                    <a:pt x="559" y="0"/>
                    <a:pt x="544" y="15"/>
                  </a:cubicBezTo>
                  <a:cubicBezTo>
                    <a:pt x="529" y="30"/>
                    <a:pt x="461" y="234"/>
                    <a:pt x="408" y="37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3" name="Oval 1381">
              <a:extLst>
                <a:ext uri="{FF2B5EF4-FFF2-40B4-BE49-F238E27FC236}">
                  <a16:creationId xmlns:a16="http://schemas.microsoft.com/office/drawing/2014/main" id="{C9408BFC-8A42-417A-B73A-D79C0240D6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16086">
              <a:off x="4716" y="1004"/>
              <a:ext cx="273" cy="135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61" name="Group 1382">
            <a:extLst>
              <a:ext uri="{FF2B5EF4-FFF2-40B4-BE49-F238E27FC236}">
                <a16:creationId xmlns:a16="http://schemas.microsoft.com/office/drawing/2014/main" id="{6D83A1D7-8285-4D73-9641-AE18C5575AEB}"/>
              </a:ext>
            </a:extLst>
          </p:cNvPr>
          <p:cNvGrpSpPr>
            <a:grpSpLocks/>
          </p:cNvGrpSpPr>
          <p:nvPr/>
        </p:nvGrpSpPr>
        <p:grpSpPr bwMode="auto">
          <a:xfrm rot="4392417" flipH="1">
            <a:off x="8309769" y="5318919"/>
            <a:ext cx="887412" cy="2724150"/>
            <a:chOff x="4468" y="285"/>
            <a:chExt cx="559" cy="1716"/>
          </a:xfrm>
        </p:grpSpPr>
        <p:sp>
          <p:nvSpPr>
            <p:cNvPr id="228450" name="Freeform 1383">
              <a:extLst>
                <a:ext uri="{FF2B5EF4-FFF2-40B4-BE49-F238E27FC236}">
                  <a16:creationId xmlns:a16="http://schemas.microsoft.com/office/drawing/2014/main" id="{F5D15733-B536-400C-BF67-56D0E2E49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85"/>
              <a:ext cx="559" cy="1716"/>
            </a:xfrm>
            <a:custGeom>
              <a:avLst/>
              <a:gdLst>
                <a:gd name="T0" fmla="*/ 408 w 559"/>
                <a:gd name="T1" fmla="*/ 378 h 1716"/>
                <a:gd name="T2" fmla="*/ 226 w 559"/>
                <a:gd name="T3" fmla="*/ 877 h 1716"/>
                <a:gd name="T4" fmla="*/ 0 w 559"/>
                <a:gd name="T5" fmla="*/ 1648 h 1716"/>
                <a:gd name="T6" fmla="*/ 226 w 559"/>
                <a:gd name="T7" fmla="*/ 1285 h 1716"/>
                <a:gd name="T8" fmla="*/ 499 w 559"/>
                <a:gd name="T9" fmla="*/ 832 h 1716"/>
                <a:gd name="T10" fmla="*/ 499 w 559"/>
                <a:gd name="T11" fmla="*/ 287 h 1716"/>
                <a:gd name="T12" fmla="*/ 544 w 559"/>
                <a:gd name="T13" fmla="*/ 15 h 1716"/>
                <a:gd name="T14" fmla="*/ 408 w 559"/>
                <a:gd name="T15" fmla="*/ 378 h 17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9"/>
                <a:gd name="T25" fmla="*/ 0 h 1716"/>
                <a:gd name="T26" fmla="*/ 559 w 559"/>
                <a:gd name="T27" fmla="*/ 1716 h 17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9" h="1716">
                  <a:moveTo>
                    <a:pt x="408" y="378"/>
                  </a:moveTo>
                  <a:cubicBezTo>
                    <a:pt x="355" y="522"/>
                    <a:pt x="294" y="665"/>
                    <a:pt x="226" y="877"/>
                  </a:cubicBezTo>
                  <a:cubicBezTo>
                    <a:pt x="158" y="1089"/>
                    <a:pt x="0" y="1580"/>
                    <a:pt x="0" y="1648"/>
                  </a:cubicBezTo>
                  <a:cubicBezTo>
                    <a:pt x="0" y="1716"/>
                    <a:pt x="143" y="1421"/>
                    <a:pt x="226" y="1285"/>
                  </a:cubicBezTo>
                  <a:cubicBezTo>
                    <a:pt x="309" y="1149"/>
                    <a:pt x="454" y="998"/>
                    <a:pt x="499" y="832"/>
                  </a:cubicBezTo>
                  <a:cubicBezTo>
                    <a:pt x="544" y="666"/>
                    <a:pt x="492" y="423"/>
                    <a:pt x="499" y="287"/>
                  </a:cubicBezTo>
                  <a:cubicBezTo>
                    <a:pt x="506" y="151"/>
                    <a:pt x="559" y="0"/>
                    <a:pt x="544" y="15"/>
                  </a:cubicBezTo>
                  <a:cubicBezTo>
                    <a:pt x="529" y="30"/>
                    <a:pt x="461" y="234"/>
                    <a:pt x="408" y="37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1" name="Oval 1384">
              <a:extLst>
                <a:ext uri="{FF2B5EF4-FFF2-40B4-BE49-F238E27FC236}">
                  <a16:creationId xmlns:a16="http://schemas.microsoft.com/office/drawing/2014/main" id="{25797EE3-B8EC-442C-91DF-75087E8562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16086">
              <a:off x="4716" y="1004"/>
              <a:ext cx="273" cy="135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62" name="Group 1385">
            <a:extLst>
              <a:ext uri="{FF2B5EF4-FFF2-40B4-BE49-F238E27FC236}">
                <a16:creationId xmlns:a16="http://schemas.microsoft.com/office/drawing/2014/main" id="{129A9053-15EF-45CE-9576-4EB0E34917CA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1125539"/>
            <a:ext cx="2719387" cy="2160587"/>
            <a:chOff x="703" y="754"/>
            <a:chExt cx="1713" cy="1361"/>
          </a:xfrm>
        </p:grpSpPr>
        <p:sp>
          <p:nvSpPr>
            <p:cNvPr id="228448" name="Freeform 1386">
              <a:extLst>
                <a:ext uri="{FF2B5EF4-FFF2-40B4-BE49-F238E27FC236}">
                  <a16:creationId xmlns:a16="http://schemas.microsoft.com/office/drawing/2014/main" id="{2BF7D0CC-89BF-4F72-BB74-247E4B83F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754"/>
              <a:ext cx="1713" cy="1361"/>
            </a:xfrm>
            <a:custGeom>
              <a:avLst/>
              <a:gdLst>
                <a:gd name="T0" fmla="*/ 576 w 1713"/>
                <a:gd name="T1" fmla="*/ 87 h 1221"/>
                <a:gd name="T2" fmla="*/ 425 w 1713"/>
                <a:gd name="T3" fmla="*/ 145 h 1221"/>
                <a:gd name="T4" fmla="*/ 364 w 1713"/>
                <a:gd name="T5" fmla="*/ 203 h 1221"/>
                <a:gd name="T6" fmla="*/ 302 w 1713"/>
                <a:gd name="T7" fmla="*/ 279 h 1221"/>
                <a:gd name="T8" fmla="*/ 192 w 1713"/>
                <a:gd name="T9" fmla="*/ 382 h 1221"/>
                <a:gd name="T10" fmla="*/ 83 w 1713"/>
                <a:gd name="T11" fmla="*/ 619 h 1221"/>
                <a:gd name="T12" fmla="*/ 48 w 1713"/>
                <a:gd name="T13" fmla="*/ 800 h 1221"/>
                <a:gd name="T14" fmla="*/ 0 w 1713"/>
                <a:gd name="T15" fmla="*/ 1124 h 1221"/>
                <a:gd name="T16" fmla="*/ 7 w 1713"/>
                <a:gd name="T17" fmla="*/ 1342 h 1221"/>
                <a:gd name="T18" fmla="*/ 117 w 1713"/>
                <a:gd name="T19" fmla="*/ 1559 h 1221"/>
                <a:gd name="T20" fmla="*/ 179 w 1713"/>
                <a:gd name="T21" fmla="*/ 1616 h 1221"/>
                <a:gd name="T22" fmla="*/ 295 w 1713"/>
                <a:gd name="T23" fmla="*/ 1626 h 1221"/>
                <a:gd name="T24" fmla="*/ 1125 w 1713"/>
                <a:gd name="T25" fmla="*/ 1626 h 1221"/>
                <a:gd name="T26" fmla="*/ 1276 w 1713"/>
                <a:gd name="T27" fmla="*/ 1559 h 1221"/>
                <a:gd name="T28" fmla="*/ 1344 w 1713"/>
                <a:gd name="T29" fmla="*/ 1503 h 1221"/>
                <a:gd name="T30" fmla="*/ 1553 w 1713"/>
                <a:gd name="T31" fmla="*/ 1340 h 1221"/>
                <a:gd name="T32" fmla="*/ 1663 w 1713"/>
                <a:gd name="T33" fmla="*/ 1281 h 1221"/>
                <a:gd name="T34" fmla="*/ 1711 w 1713"/>
                <a:gd name="T35" fmla="*/ 1043 h 1221"/>
                <a:gd name="T36" fmla="*/ 1649 w 1713"/>
                <a:gd name="T37" fmla="*/ 808 h 1221"/>
                <a:gd name="T38" fmla="*/ 1533 w 1713"/>
                <a:gd name="T39" fmla="*/ 570 h 1221"/>
                <a:gd name="T40" fmla="*/ 1355 w 1713"/>
                <a:gd name="T41" fmla="*/ 266 h 1221"/>
                <a:gd name="T42" fmla="*/ 1135 w 1713"/>
                <a:gd name="T43" fmla="*/ 37 h 1221"/>
                <a:gd name="T44" fmla="*/ 909 w 1713"/>
                <a:gd name="T45" fmla="*/ 47 h 1221"/>
                <a:gd name="T46" fmla="*/ 576 w 1713"/>
                <a:gd name="T47" fmla="*/ 87 h 12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3"/>
                <a:gd name="T73" fmla="*/ 0 h 1221"/>
                <a:gd name="T74" fmla="*/ 1713 w 1713"/>
                <a:gd name="T75" fmla="*/ 1221 h 12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3" h="1221">
                  <a:moveTo>
                    <a:pt x="576" y="63"/>
                  </a:moveTo>
                  <a:cubicBezTo>
                    <a:pt x="526" y="70"/>
                    <a:pt x="470" y="80"/>
                    <a:pt x="425" y="105"/>
                  </a:cubicBezTo>
                  <a:cubicBezTo>
                    <a:pt x="402" y="118"/>
                    <a:pt x="390" y="137"/>
                    <a:pt x="364" y="146"/>
                  </a:cubicBezTo>
                  <a:cubicBezTo>
                    <a:pt x="346" y="164"/>
                    <a:pt x="323" y="187"/>
                    <a:pt x="302" y="201"/>
                  </a:cubicBezTo>
                  <a:cubicBezTo>
                    <a:pt x="266" y="226"/>
                    <a:pt x="220" y="241"/>
                    <a:pt x="192" y="276"/>
                  </a:cubicBezTo>
                  <a:cubicBezTo>
                    <a:pt x="150" y="328"/>
                    <a:pt x="109" y="384"/>
                    <a:pt x="83" y="447"/>
                  </a:cubicBezTo>
                  <a:cubicBezTo>
                    <a:pt x="66" y="489"/>
                    <a:pt x="60" y="535"/>
                    <a:pt x="48" y="578"/>
                  </a:cubicBezTo>
                  <a:cubicBezTo>
                    <a:pt x="25" y="658"/>
                    <a:pt x="8" y="727"/>
                    <a:pt x="0" y="811"/>
                  </a:cubicBezTo>
                  <a:cubicBezTo>
                    <a:pt x="2" y="864"/>
                    <a:pt x="3" y="916"/>
                    <a:pt x="7" y="969"/>
                  </a:cubicBezTo>
                  <a:cubicBezTo>
                    <a:pt x="10" y="1001"/>
                    <a:pt x="91" y="1106"/>
                    <a:pt x="117" y="1126"/>
                  </a:cubicBezTo>
                  <a:cubicBezTo>
                    <a:pt x="137" y="1141"/>
                    <a:pt x="154" y="1166"/>
                    <a:pt x="179" y="1167"/>
                  </a:cubicBezTo>
                  <a:cubicBezTo>
                    <a:pt x="218" y="1169"/>
                    <a:pt x="256" y="1172"/>
                    <a:pt x="295" y="1174"/>
                  </a:cubicBezTo>
                  <a:cubicBezTo>
                    <a:pt x="568" y="1221"/>
                    <a:pt x="1125" y="1174"/>
                    <a:pt x="1125" y="1174"/>
                  </a:cubicBezTo>
                  <a:cubicBezTo>
                    <a:pt x="1180" y="1162"/>
                    <a:pt x="1224" y="1143"/>
                    <a:pt x="1276" y="1126"/>
                  </a:cubicBezTo>
                  <a:cubicBezTo>
                    <a:pt x="1330" y="1088"/>
                    <a:pt x="1305" y="1098"/>
                    <a:pt x="1344" y="1085"/>
                  </a:cubicBezTo>
                  <a:cubicBezTo>
                    <a:pt x="1390" y="1059"/>
                    <a:pt x="1500" y="994"/>
                    <a:pt x="1553" y="967"/>
                  </a:cubicBezTo>
                  <a:cubicBezTo>
                    <a:pt x="1583" y="958"/>
                    <a:pt x="1637" y="960"/>
                    <a:pt x="1663" y="925"/>
                  </a:cubicBezTo>
                  <a:cubicBezTo>
                    <a:pt x="1689" y="890"/>
                    <a:pt x="1713" y="811"/>
                    <a:pt x="1711" y="754"/>
                  </a:cubicBezTo>
                  <a:cubicBezTo>
                    <a:pt x="1700" y="643"/>
                    <a:pt x="1709" y="669"/>
                    <a:pt x="1649" y="583"/>
                  </a:cubicBezTo>
                  <a:cubicBezTo>
                    <a:pt x="1637" y="547"/>
                    <a:pt x="1563" y="438"/>
                    <a:pt x="1533" y="411"/>
                  </a:cubicBezTo>
                  <a:cubicBezTo>
                    <a:pt x="1514" y="383"/>
                    <a:pt x="1395" y="238"/>
                    <a:pt x="1355" y="192"/>
                  </a:cubicBezTo>
                  <a:cubicBezTo>
                    <a:pt x="1328" y="151"/>
                    <a:pt x="1238" y="67"/>
                    <a:pt x="1135" y="27"/>
                  </a:cubicBezTo>
                  <a:cubicBezTo>
                    <a:pt x="1070" y="0"/>
                    <a:pt x="1002" y="28"/>
                    <a:pt x="909" y="34"/>
                  </a:cubicBezTo>
                  <a:cubicBezTo>
                    <a:pt x="816" y="40"/>
                    <a:pt x="645" y="57"/>
                    <a:pt x="576" y="63"/>
                  </a:cubicBezTo>
                  <a:close/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49" name="Oval 1387">
              <a:extLst>
                <a:ext uri="{FF2B5EF4-FFF2-40B4-BE49-F238E27FC236}">
                  <a16:creationId xmlns:a16="http://schemas.microsoft.com/office/drawing/2014/main" id="{0B8DDC53-F617-4DA0-BD3F-20921D5B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344"/>
              <a:ext cx="454" cy="317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228363" name="Text Box 1388">
            <a:extLst>
              <a:ext uri="{FF2B5EF4-FFF2-40B4-BE49-F238E27FC236}">
                <a16:creationId xmlns:a16="http://schemas.microsoft.com/office/drawing/2014/main" id="{1F21A165-CC87-4915-8CE1-9585FB48A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268413"/>
            <a:ext cx="8826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Buňka</a:t>
            </a:r>
          </a:p>
        </p:txBody>
      </p:sp>
      <p:grpSp>
        <p:nvGrpSpPr>
          <p:cNvPr id="228364" name="Group 1389">
            <a:extLst>
              <a:ext uri="{FF2B5EF4-FFF2-40B4-BE49-F238E27FC236}">
                <a16:creationId xmlns:a16="http://schemas.microsoft.com/office/drawing/2014/main" id="{85142850-83B2-4F8A-B079-85A5CB21B7C0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1268414"/>
            <a:ext cx="2374900" cy="1800225"/>
            <a:chOff x="1202" y="1117"/>
            <a:chExt cx="1496" cy="1134"/>
          </a:xfrm>
        </p:grpSpPr>
        <p:sp>
          <p:nvSpPr>
            <p:cNvPr id="228406" name="Oval 1390">
              <a:extLst>
                <a:ext uri="{FF2B5EF4-FFF2-40B4-BE49-F238E27FC236}">
                  <a16:creationId xmlns:a16="http://schemas.microsoft.com/office/drawing/2014/main" id="{A2FC8E3B-D8E7-4DF9-B70E-F6D01F194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02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07" name="Oval 1391">
              <a:extLst>
                <a:ext uri="{FF2B5EF4-FFF2-40B4-BE49-F238E27FC236}">
                  <a16:creationId xmlns:a16="http://schemas.microsoft.com/office/drawing/2014/main" id="{5AC86392-ABDC-402E-B6D2-C1140224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16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08" name="Oval 1392">
              <a:extLst>
                <a:ext uri="{FF2B5EF4-FFF2-40B4-BE49-F238E27FC236}">
                  <a16:creationId xmlns:a16="http://schemas.microsoft.com/office/drawing/2014/main" id="{09792C83-DD92-4247-BC23-08162FCE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11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09" name="Oval 1393">
              <a:extLst>
                <a:ext uri="{FF2B5EF4-FFF2-40B4-BE49-F238E27FC236}">
                  <a16:creationId xmlns:a16="http://schemas.microsoft.com/office/drawing/2014/main" id="{1708A630-8994-468D-8E2E-1166952A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9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0" name="Oval 1394">
              <a:extLst>
                <a:ext uri="{FF2B5EF4-FFF2-40B4-BE49-F238E27FC236}">
                  <a16:creationId xmlns:a16="http://schemas.microsoft.com/office/drawing/2014/main" id="{83B0C4F7-5A61-4792-BF8C-7B5EE910A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4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1" name="Oval 1395">
              <a:extLst>
                <a:ext uri="{FF2B5EF4-FFF2-40B4-BE49-F238E27FC236}">
                  <a16:creationId xmlns:a16="http://schemas.microsoft.com/office/drawing/2014/main" id="{14C0C05D-7F2D-482E-9647-E63FE3820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25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2" name="Oval 1396">
              <a:extLst>
                <a:ext uri="{FF2B5EF4-FFF2-40B4-BE49-F238E27FC236}">
                  <a16:creationId xmlns:a16="http://schemas.microsoft.com/office/drawing/2014/main" id="{89260C92-20D7-4D7A-9F9E-001D86B5B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1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3" name="Oval 1397">
              <a:extLst>
                <a:ext uri="{FF2B5EF4-FFF2-40B4-BE49-F238E27FC236}">
                  <a16:creationId xmlns:a16="http://schemas.microsoft.com/office/drawing/2014/main" id="{BEDB1AB3-6233-4547-9205-88D87ED39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134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4" name="Oval 1398">
              <a:extLst>
                <a:ext uri="{FF2B5EF4-FFF2-40B4-BE49-F238E27FC236}">
                  <a16:creationId xmlns:a16="http://schemas.microsoft.com/office/drawing/2014/main" id="{91369ADB-5DDB-4F0A-AF65-5DB8A3659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57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5" name="Oval 1399">
              <a:extLst>
                <a:ext uri="{FF2B5EF4-FFF2-40B4-BE49-F238E27FC236}">
                  <a16:creationId xmlns:a16="http://schemas.microsoft.com/office/drawing/2014/main" id="{52B878C2-5F9D-44C1-AF50-E895443C0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97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6" name="Oval 1400">
              <a:extLst>
                <a:ext uri="{FF2B5EF4-FFF2-40B4-BE49-F238E27FC236}">
                  <a16:creationId xmlns:a16="http://schemas.microsoft.com/office/drawing/2014/main" id="{CF4737A6-654D-4E65-BA22-26E4F5D16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22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7" name="Oval 1401">
              <a:extLst>
                <a:ext uri="{FF2B5EF4-FFF2-40B4-BE49-F238E27FC236}">
                  <a16:creationId xmlns:a16="http://schemas.microsoft.com/office/drawing/2014/main" id="{204EF440-4D08-40B6-B1BB-DD4D40DF8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2205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8" name="Oval 1402">
              <a:extLst>
                <a:ext uri="{FF2B5EF4-FFF2-40B4-BE49-F238E27FC236}">
                  <a16:creationId xmlns:a16="http://schemas.microsoft.com/office/drawing/2014/main" id="{AF4319A1-B661-4F7C-B812-F6D8AF34A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06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19" name="Oval 1403">
              <a:extLst>
                <a:ext uri="{FF2B5EF4-FFF2-40B4-BE49-F238E27FC236}">
                  <a16:creationId xmlns:a16="http://schemas.microsoft.com/office/drawing/2014/main" id="{136888EA-D4B5-4524-9154-03C176674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933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0" name="Oval 1404">
              <a:extLst>
                <a:ext uri="{FF2B5EF4-FFF2-40B4-BE49-F238E27FC236}">
                  <a16:creationId xmlns:a16="http://schemas.microsoft.com/office/drawing/2014/main" id="{3D0617D6-CBD8-4EBC-9B42-A09CF1E42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7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1" name="Oval 1405">
              <a:extLst>
                <a:ext uri="{FF2B5EF4-FFF2-40B4-BE49-F238E27FC236}">
                  <a16:creationId xmlns:a16="http://schemas.microsoft.com/office/drawing/2014/main" id="{B1B79D7D-8E7F-4FFD-9332-2E06343F4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6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2" name="Oval 1406">
              <a:extLst>
                <a:ext uri="{FF2B5EF4-FFF2-40B4-BE49-F238E27FC236}">
                  <a16:creationId xmlns:a16="http://schemas.microsoft.com/office/drawing/2014/main" id="{F9D9C1F5-C4A5-4484-8DBF-EBE9C784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43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3" name="Oval 1407">
              <a:extLst>
                <a:ext uri="{FF2B5EF4-FFF2-40B4-BE49-F238E27FC236}">
                  <a16:creationId xmlns:a16="http://schemas.microsoft.com/office/drawing/2014/main" id="{55F407F7-3DA5-4CF1-B08D-8A2BA9B65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29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4" name="Oval 1408">
              <a:extLst>
                <a:ext uri="{FF2B5EF4-FFF2-40B4-BE49-F238E27FC236}">
                  <a16:creationId xmlns:a16="http://schemas.microsoft.com/office/drawing/2014/main" id="{E9ADC14B-93EE-4B6F-A4D6-04E9FC0E0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389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5" name="Oval 1409">
              <a:extLst>
                <a:ext uri="{FF2B5EF4-FFF2-40B4-BE49-F238E27FC236}">
                  <a16:creationId xmlns:a16="http://schemas.microsoft.com/office/drawing/2014/main" id="{B495EBFA-7DEB-4CC5-877C-B581A84F4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480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6" name="Oval 1410">
              <a:extLst>
                <a:ext uri="{FF2B5EF4-FFF2-40B4-BE49-F238E27FC236}">
                  <a16:creationId xmlns:a16="http://schemas.microsoft.com/office/drawing/2014/main" id="{C18A93D9-0899-4666-91EC-FED461BFC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1661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7" name="Oval 1411">
              <a:extLst>
                <a:ext uri="{FF2B5EF4-FFF2-40B4-BE49-F238E27FC236}">
                  <a16:creationId xmlns:a16="http://schemas.microsoft.com/office/drawing/2014/main" id="{C29236F6-1A85-4901-BFD5-37ECC1D3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84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8" name="Oval 1412">
              <a:extLst>
                <a:ext uri="{FF2B5EF4-FFF2-40B4-BE49-F238E27FC236}">
                  <a16:creationId xmlns:a16="http://schemas.microsoft.com/office/drawing/2014/main" id="{E52D7996-B500-4D9F-B0C5-9275A2B8C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797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29" name="Oval 1413">
              <a:extLst>
                <a:ext uri="{FF2B5EF4-FFF2-40B4-BE49-F238E27FC236}">
                  <a16:creationId xmlns:a16="http://schemas.microsoft.com/office/drawing/2014/main" id="{22A52E82-66B3-457E-BD92-142410D4F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752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0" name="Oval 1414">
              <a:extLst>
                <a:ext uri="{FF2B5EF4-FFF2-40B4-BE49-F238E27FC236}">
                  <a16:creationId xmlns:a16="http://schemas.microsoft.com/office/drawing/2014/main" id="{4E06F406-9792-4743-BA3E-F635412C4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1888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1" name="Oval 1415">
              <a:extLst>
                <a:ext uri="{FF2B5EF4-FFF2-40B4-BE49-F238E27FC236}">
                  <a16:creationId xmlns:a16="http://schemas.microsoft.com/office/drawing/2014/main" id="{11F2947B-47E9-43FD-91B8-015E0132B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024"/>
              <a:ext cx="45" cy="4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2" name="Oval 1416">
              <a:extLst>
                <a:ext uri="{FF2B5EF4-FFF2-40B4-BE49-F238E27FC236}">
                  <a16:creationId xmlns:a16="http://schemas.microsoft.com/office/drawing/2014/main" id="{17B2EF5E-DE86-44C6-A7B7-36896D4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069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3" name="Oval 1417">
              <a:extLst>
                <a:ext uri="{FF2B5EF4-FFF2-40B4-BE49-F238E27FC236}">
                  <a16:creationId xmlns:a16="http://schemas.microsoft.com/office/drawing/2014/main" id="{5EA0655B-F667-49BE-B60B-FE0593BDC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114"/>
              <a:ext cx="45" cy="4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4" name="Oval 1418">
              <a:extLst>
                <a:ext uri="{FF2B5EF4-FFF2-40B4-BE49-F238E27FC236}">
                  <a16:creationId xmlns:a16="http://schemas.microsoft.com/office/drawing/2014/main" id="{EC72C1C3-1A2D-4705-891E-FACDF9F0A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2069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5" name="Oval 1419">
              <a:extLst>
                <a:ext uri="{FF2B5EF4-FFF2-40B4-BE49-F238E27FC236}">
                  <a16:creationId xmlns:a16="http://schemas.microsoft.com/office/drawing/2014/main" id="{1E6AC2FA-7A15-4397-B2C9-85A35E78F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1661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6" name="Oval 1420">
              <a:extLst>
                <a:ext uri="{FF2B5EF4-FFF2-40B4-BE49-F238E27FC236}">
                  <a16:creationId xmlns:a16="http://schemas.microsoft.com/office/drawing/2014/main" id="{0535B6C1-A9CF-4646-9C8D-84E71C5F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253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7" name="Oval 1421">
              <a:extLst>
                <a:ext uri="{FF2B5EF4-FFF2-40B4-BE49-F238E27FC236}">
                  <a16:creationId xmlns:a16="http://schemas.microsoft.com/office/drawing/2014/main" id="{47A964FC-FE56-4AC4-AB1A-ED77C69E8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480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8" name="Oval 1422">
              <a:extLst>
                <a:ext uri="{FF2B5EF4-FFF2-40B4-BE49-F238E27FC236}">
                  <a16:creationId xmlns:a16="http://schemas.microsoft.com/office/drawing/2014/main" id="{1F954C4E-131D-4229-BC8E-CABC5D37A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1843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39" name="Oval 1423">
              <a:extLst>
                <a:ext uri="{FF2B5EF4-FFF2-40B4-BE49-F238E27FC236}">
                  <a16:creationId xmlns:a16="http://schemas.microsoft.com/office/drawing/2014/main" id="{B47C561F-F438-4151-A5CA-B1CA11AAD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206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40" name="Oval 1424">
              <a:extLst>
                <a:ext uri="{FF2B5EF4-FFF2-40B4-BE49-F238E27FC236}">
                  <a16:creationId xmlns:a16="http://schemas.microsoft.com/office/drawing/2014/main" id="{09FB8C07-5035-4C1E-BD87-152B8898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978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41" name="Oval 1425">
              <a:extLst>
                <a:ext uri="{FF2B5EF4-FFF2-40B4-BE49-F238E27FC236}">
                  <a16:creationId xmlns:a16="http://schemas.microsoft.com/office/drawing/2014/main" id="{5F619C1B-1EA1-4D50-B11A-6CD6D02C9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1525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42" name="Oval 1426">
              <a:extLst>
                <a:ext uri="{FF2B5EF4-FFF2-40B4-BE49-F238E27FC236}">
                  <a16:creationId xmlns:a16="http://schemas.microsoft.com/office/drawing/2014/main" id="{1243C67F-A795-4F2E-8B75-9F89435CC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435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43" name="Oval 1427">
              <a:extLst>
                <a:ext uri="{FF2B5EF4-FFF2-40B4-BE49-F238E27FC236}">
                  <a16:creationId xmlns:a16="http://schemas.microsoft.com/office/drawing/2014/main" id="{B38B4B1B-6EBB-49E3-8DAD-A567B8D1A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435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44" name="Oval 1428">
              <a:extLst>
                <a:ext uri="{FF2B5EF4-FFF2-40B4-BE49-F238E27FC236}">
                  <a16:creationId xmlns:a16="http://schemas.microsoft.com/office/drawing/2014/main" id="{74AA2C92-4245-4FD7-A070-ADABC4F99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571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45" name="Oval 1429">
              <a:extLst>
                <a:ext uri="{FF2B5EF4-FFF2-40B4-BE49-F238E27FC236}">
                  <a16:creationId xmlns:a16="http://schemas.microsoft.com/office/drawing/2014/main" id="{90A3DF5A-0175-486B-A6C8-FAA5EEEC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797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46" name="Oval 1430">
              <a:extLst>
                <a:ext uri="{FF2B5EF4-FFF2-40B4-BE49-F238E27FC236}">
                  <a16:creationId xmlns:a16="http://schemas.microsoft.com/office/drawing/2014/main" id="{5E95E5C2-AB47-415E-8BEE-08F5ECB95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2160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47" name="Oval 1431">
              <a:extLst>
                <a:ext uri="{FF2B5EF4-FFF2-40B4-BE49-F238E27FC236}">
                  <a16:creationId xmlns:a16="http://schemas.microsoft.com/office/drawing/2014/main" id="{7ACEC61E-EC52-4CFE-98C3-2569A255B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978"/>
              <a:ext cx="45" cy="45"/>
            </a:xfrm>
            <a:prstGeom prst="ellipse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228365" name="Rectangle 1432">
            <a:extLst>
              <a:ext uri="{FF2B5EF4-FFF2-40B4-BE49-F238E27FC236}">
                <a16:creationId xmlns:a16="http://schemas.microsoft.com/office/drawing/2014/main" id="{F4AB0034-2BA1-46D9-A3C2-45BDE7208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8438" y="53975"/>
            <a:ext cx="511175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/>
              <a:t>Isotonické prostředí</a:t>
            </a:r>
          </a:p>
        </p:txBody>
      </p:sp>
      <p:sp>
        <p:nvSpPr>
          <p:cNvPr id="228366" name="Text Box 1433">
            <a:extLst>
              <a:ext uri="{FF2B5EF4-FFF2-40B4-BE49-F238E27FC236}">
                <a16:creationId xmlns:a16="http://schemas.microsoft.com/office/drawing/2014/main" id="{B1E22910-E04D-4ABC-8BB5-391A850D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1447801"/>
            <a:ext cx="20558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290 ± 10 mmol/l</a:t>
            </a:r>
          </a:p>
        </p:txBody>
      </p:sp>
      <p:sp>
        <p:nvSpPr>
          <p:cNvPr id="228367" name="Text Box 1434">
            <a:extLst>
              <a:ext uri="{FF2B5EF4-FFF2-40B4-BE49-F238E27FC236}">
                <a16:creationId xmlns:a16="http://schemas.microsoft.com/office/drawing/2014/main" id="{C6A38E46-38EC-4CED-8F0B-89C8B427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644901"/>
            <a:ext cx="7302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Céva</a:t>
            </a:r>
          </a:p>
        </p:txBody>
      </p:sp>
      <p:sp>
        <p:nvSpPr>
          <p:cNvPr id="228368" name="Text Box 1435">
            <a:extLst>
              <a:ext uri="{FF2B5EF4-FFF2-40B4-BE49-F238E27FC236}">
                <a16:creationId xmlns:a16="http://schemas.microsoft.com/office/drawing/2014/main" id="{1257F3DA-005C-4338-8C26-5A524A2EF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724401"/>
            <a:ext cx="1479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Intersticium</a:t>
            </a:r>
          </a:p>
        </p:txBody>
      </p:sp>
      <p:sp>
        <p:nvSpPr>
          <p:cNvPr id="228369" name="Oval 1436">
            <a:extLst>
              <a:ext uri="{FF2B5EF4-FFF2-40B4-BE49-F238E27FC236}">
                <a16:creationId xmlns:a16="http://schemas.microsoft.com/office/drawing/2014/main" id="{DB6596FA-FD2C-4356-BA56-C64862ED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8" y="4510089"/>
            <a:ext cx="360362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28370" name="Oval 1437">
            <a:extLst>
              <a:ext uri="{FF2B5EF4-FFF2-40B4-BE49-F238E27FC236}">
                <a16:creationId xmlns:a16="http://schemas.microsoft.com/office/drawing/2014/main" id="{C2DC79A1-39C2-409C-AA16-4CAC8719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38" y="4294189"/>
            <a:ext cx="360362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28371" name="Oval 1438">
            <a:extLst>
              <a:ext uri="{FF2B5EF4-FFF2-40B4-BE49-F238E27FC236}">
                <a16:creationId xmlns:a16="http://schemas.microsoft.com/office/drawing/2014/main" id="{A7E5FB20-CC01-4009-9643-B9073A388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3638" y="2962275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28372" name="Oval 1439">
            <a:extLst>
              <a:ext uri="{FF2B5EF4-FFF2-40B4-BE49-F238E27FC236}">
                <a16:creationId xmlns:a16="http://schemas.microsoft.com/office/drawing/2014/main" id="{643D6EF7-6032-4323-8AA3-1637FB05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5013325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grpSp>
        <p:nvGrpSpPr>
          <p:cNvPr id="228373" name="Group 1440">
            <a:extLst>
              <a:ext uri="{FF2B5EF4-FFF2-40B4-BE49-F238E27FC236}">
                <a16:creationId xmlns:a16="http://schemas.microsoft.com/office/drawing/2014/main" id="{E8B779B5-F116-428F-81AC-93699C70996E}"/>
              </a:ext>
            </a:extLst>
          </p:cNvPr>
          <p:cNvGrpSpPr>
            <a:grpSpLocks/>
          </p:cNvGrpSpPr>
          <p:nvPr/>
        </p:nvGrpSpPr>
        <p:grpSpPr bwMode="auto">
          <a:xfrm rot="1385361">
            <a:off x="5448300" y="5157788"/>
            <a:ext cx="1943100" cy="1700212"/>
            <a:chOff x="1356" y="1583"/>
            <a:chExt cx="1224" cy="1236"/>
          </a:xfrm>
        </p:grpSpPr>
        <p:sp>
          <p:nvSpPr>
            <p:cNvPr id="228404" name="Oval 1441">
              <a:extLst>
                <a:ext uri="{FF2B5EF4-FFF2-40B4-BE49-F238E27FC236}">
                  <a16:creationId xmlns:a16="http://schemas.microsoft.com/office/drawing/2014/main" id="{FEA43687-DEE5-4ACD-9685-DDFD7455B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583"/>
              <a:ext cx="1224" cy="12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05" name="Oval 1442">
              <a:extLst>
                <a:ext uri="{FF2B5EF4-FFF2-40B4-BE49-F238E27FC236}">
                  <a16:creationId xmlns:a16="http://schemas.microsoft.com/office/drawing/2014/main" id="{A3A96820-17B4-4149-BB44-B8CF477C1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1954"/>
              <a:ext cx="499" cy="499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74" name="Group 1443">
            <a:extLst>
              <a:ext uri="{FF2B5EF4-FFF2-40B4-BE49-F238E27FC236}">
                <a16:creationId xmlns:a16="http://schemas.microsoft.com/office/drawing/2014/main" id="{5D58146D-32F9-4DB0-A376-5948169C5073}"/>
              </a:ext>
            </a:extLst>
          </p:cNvPr>
          <p:cNvGrpSpPr>
            <a:grpSpLocks/>
          </p:cNvGrpSpPr>
          <p:nvPr/>
        </p:nvGrpSpPr>
        <p:grpSpPr bwMode="auto">
          <a:xfrm rot="1826962">
            <a:off x="9191625" y="2789238"/>
            <a:ext cx="1943100" cy="1420812"/>
            <a:chOff x="1356" y="1583"/>
            <a:chExt cx="1224" cy="1236"/>
          </a:xfrm>
        </p:grpSpPr>
        <p:sp>
          <p:nvSpPr>
            <p:cNvPr id="228402" name="Oval 1444">
              <a:extLst>
                <a:ext uri="{FF2B5EF4-FFF2-40B4-BE49-F238E27FC236}">
                  <a16:creationId xmlns:a16="http://schemas.microsoft.com/office/drawing/2014/main" id="{11065B49-567E-42D2-B410-954EC5EE0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583"/>
              <a:ext cx="1224" cy="12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03" name="Oval 1445">
              <a:extLst>
                <a:ext uri="{FF2B5EF4-FFF2-40B4-BE49-F238E27FC236}">
                  <a16:creationId xmlns:a16="http://schemas.microsoft.com/office/drawing/2014/main" id="{B96CDF69-3895-4624-8E81-35C9B97B7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1954"/>
              <a:ext cx="499" cy="499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28375" name="Group 1446">
            <a:extLst>
              <a:ext uri="{FF2B5EF4-FFF2-40B4-BE49-F238E27FC236}">
                <a16:creationId xmlns:a16="http://schemas.microsoft.com/office/drawing/2014/main" id="{2DECC553-767C-4FAF-95DB-2D3D22116A70}"/>
              </a:ext>
            </a:extLst>
          </p:cNvPr>
          <p:cNvGrpSpPr>
            <a:grpSpLocks/>
          </p:cNvGrpSpPr>
          <p:nvPr/>
        </p:nvGrpSpPr>
        <p:grpSpPr bwMode="auto">
          <a:xfrm>
            <a:off x="7248525" y="3933825"/>
            <a:ext cx="1943100" cy="1962150"/>
            <a:chOff x="1356" y="1583"/>
            <a:chExt cx="1224" cy="1236"/>
          </a:xfrm>
        </p:grpSpPr>
        <p:sp>
          <p:nvSpPr>
            <p:cNvPr id="228400" name="Oval 1447">
              <a:extLst>
                <a:ext uri="{FF2B5EF4-FFF2-40B4-BE49-F238E27FC236}">
                  <a16:creationId xmlns:a16="http://schemas.microsoft.com/office/drawing/2014/main" id="{821ABB5E-50F1-4D3A-87A0-33AF4927C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583"/>
              <a:ext cx="1224" cy="12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8401" name="Oval 1448">
              <a:extLst>
                <a:ext uri="{FF2B5EF4-FFF2-40B4-BE49-F238E27FC236}">
                  <a16:creationId xmlns:a16="http://schemas.microsoft.com/office/drawing/2014/main" id="{D860542B-35D5-4B87-B96B-FE54248A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1954"/>
              <a:ext cx="499" cy="499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  <p:sp>
        <p:nvSpPr>
          <p:cNvPr id="104873" name="Oval 1449">
            <a:extLst>
              <a:ext uri="{FF2B5EF4-FFF2-40B4-BE49-F238E27FC236}">
                <a16:creationId xmlns:a16="http://schemas.microsoft.com/office/drawing/2014/main" id="{CD29C8C3-09F2-4EDB-ACD5-EDEEEB984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5734050"/>
            <a:ext cx="360363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74" name="Oval 1450">
            <a:extLst>
              <a:ext uri="{FF2B5EF4-FFF2-40B4-BE49-F238E27FC236}">
                <a16:creationId xmlns:a16="http://schemas.microsoft.com/office/drawing/2014/main" id="{B79D341B-040D-4458-ABA0-32453B4D2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5373689"/>
            <a:ext cx="360362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75" name="Oval 1451">
            <a:extLst>
              <a:ext uri="{FF2B5EF4-FFF2-40B4-BE49-F238E27FC236}">
                <a16:creationId xmlns:a16="http://schemas.microsoft.com/office/drawing/2014/main" id="{03385CDC-3981-4AD8-8817-E34EFC103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5157789"/>
            <a:ext cx="360362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76" name="Oval 1452">
            <a:extLst>
              <a:ext uri="{FF2B5EF4-FFF2-40B4-BE49-F238E27FC236}">
                <a16:creationId xmlns:a16="http://schemas.microsoft.com/office/drawing/2014/main" id="{81009356-F3C3-4891-B816-4A1CE19E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4941889"/>
            <a:ext cx="360363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77" name="Oval 1453">
            <a:extLst>
              <a:ext uri="{FF2B5EF4-FFF2-40B4-BE49-F238E27FC236}">
                <a16:creationId xmlns:a16="http://schemas.microsoft.com/office/drawing/2014/main" id="{16AB3B64-412C-421C-8EE5-BAFF91FB8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789364"/>
            <a:ext cx="360363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78" name="Oval 1454">
            <a:extLst>
              <a:ext uri="{FF2B5EF4-FFF2-40B4-BE49-F238E27FC236}">
                <a16:creationId xmlns:a16="http://schemas.microsoft.com/office/drawing/2014/main" id="{C5AFD0BE-D9B2-4D6E-AF26-4F442D6A6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1" y="4797425"/>
            <a:ext cx="360363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79" name="Oval 1455">
            <a:extLst>
              <a:ext uri="{FF2B5EF4-FFF2-40B4-BE49-F238E27FC236}">
                <a16:creationId xmlns:a16="http://schemas.microsoft.com/office/drawing/2014/main" id="{82BBD1D9-2CC8-4A47-8A35-887AF8250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1" y="1846264"/>
            <a:ext cx="360363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0" name="Oval 1456">
            <a:extLst>
              <a:ext uri="{FF2B5EF4-FFF2-40B4-BE49-F238E27FC236}">
                <a16:creationId xmlns:a16="http://schemas.microsoft.com/office/drawing/2014/main" id="{9D9F7536-92E8-48F4-8C04-AA4686976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188" y="2493964"/>
            <a:ext cx="360362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1" name="Oval 1457">
            <a:extLst>
              <a:ext uri="{FF2B5EF4-FFF2-40B4-BE49-F238E27FC236}">
                <a16:creationId xmlns:a16="http://schemas.microsoft.com/office/drawing/2014/main" id="{B01757B1-6119-437D-9986-4C593CE7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2276475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2" name="Oval 1458">
            <a:extLst>
              <a:ext uri="{FF2B5EF4-FFF2-40B4-BE49-F238E27FC236}">
                <a16:creationId xmlns:a16="http://schemas.microsoft.com/office/drawing/2014/main" id="{6A979D6F-2CF5-4206-A8CA-0BC07839D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4221164"/>
            <a:ext cx="360363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3" name="Oval 1459">
            <a:extLst>
              <a:ext uri="{FF2B5EF4-FFF2-40B4-BE49-F238E27FC236}">
                <a16:creationId xmlns:a16="http://schemas.microsoft.com/office/drawing/2014/main" id="{490A646D-722E-4527-B791-5112BA9C7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3213100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4" name="Oval 1460">
            <a:extLst>
              <a:ext uri="{FF2B5EF4-FFF2-40B4-BE49-F238E27FC236}">
                <a16:creationId xmlns:a16="http://schemas.microsoft.com/office/drawing/2014/main" id="{807305AC-9382-4944-B56A-60BF9A488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8" y="5300664"/>
            <a:ext cx="360362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5" name="Oval 1461">
            <a:extLst>
              <a:ext uri="{FF2B5EF4-FFF2-40B4-BE49-F238E27FC236}">
                <a16:creationId xmlns:a16="http://schemas.microsoft.com/office/drawing/2014/main" id="{5437AEF7-A0BF-47AE-B313-8990ED3E5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6165850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6" name="Oval 1462">
            <a:extLst>
              <a:ext uri="{FF2B5EF4-FFF2-40B4-BE49-F238E27FC236}">
                <a16:creationId xmlns:a16="http://schemas.microsoft.com/office/drawing/2014/main" id="{A42254B2-BDC1-4A43-B10E-649C5F35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6308725"/>
            <a:ext cx="360363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7" name="Oval 1463">
            <a:extLst>
              <a:ext uri="{FF2B5EF4-FFF2-40B4-BE49-F238E27FC236}">
                <a16:creationId xmlns:a16="http://schemas.microsoft.com/office/drawing/2014/main" id="{AAE69B43-449F-4261-8F35-649EBF201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638" y="1412875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8" name="Oval 1464">
            <a:extLst>
              <a:ext uri="{FF2B5EF4-FFF2-40B4-BE49-F238E27FC236}">
                <a16:creationId xmlns:a16="http://schemas.microsoft.com/office/drawing/2014/main" id="{56A4F0E7-C6EA-46F9-8E53-EC6C1FB6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4508500"/>
            <a:ext cx="360362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89" name="Oval 1465">
            <a:extLst>
              <a:ext uri="{FF2B5EF4-FFF2-40B4-BE49-F238E27FC236}">
                <a16:creationId xmlns:a16="http://schemas.microsoft.com/office/drawing/2014/main" id="{17CF2E97-40D4-4DA2-B9BC-9D3955E2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3355975"/>
            <a:ext cx="360363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90" name="Oval 1466">
            <a:extLst>
              <a:ext uri="{FF2B5EF4-FFF2-40B4-BE49-F238E27FC236}">
                <a16:creationId xmlns:a16="http://schemas.microsoft.com/office/drawing/2014/main" id="{50B73812-CF1C-49D8-A13B-A1BB64C1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716339"/>
            <a:ext cx="360362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91" name="Oval 1467">
            <a:extLst>
              <a:ext uri="{FF2B5EF4-FFF2-40B4-BE49-F238E27FC236}">
                <a16:creationId xmlns:a16="http://schemas.microsoft.com/office/drawing/2014/main" id="{28CD153F-BDC0-4E24-B3A3-65B162B4E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6" y="4076700"/>
            <a:ext cx="360363" cy="2873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4892" name="Text Box 1468">
            <a:extLst>
              <a:ext uri="{FF2B5EF4-FFF2-40B4-BE49-F238E27FC236}">
                <a16:creationId xmlns:a16="http://schemas.microsoft.com/office/drawing/2014/main" id="{2E0CF90A-CA63-49F6-A2EF-E6F4C2903120}"/>
              </a:ext>
            </a:extLst>
          </p:cNvPr>
          <p:cNvSpPr txBox="1">
            <a:spLocks noChangeArrowheads="1"/>
          </p:cNvSpPr>
          <p:nvPr/>
        </p:nvSpPr>
        <p:spPr bwMode="auto">
          <a:xfrm rot="-2481004">
            <a:off x="8616950" y="3284538"/>
            <a:ext cx="7747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cs-CZ" altLang="cs-CZ" sz="2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800" b="1">
                <a:solidFill>
                  <a:schemeClr val="accent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4893" name="AutoShape 1469">
            <a:extLst>
              <a:ext uri="{FF2B5EF4-FFF2-40B4-BE49-F238E27FC236}">
                <a16:creationId xmlns:a16="http://schemas.microsoft.com/office/drawing/2014/main" id="{CEFC6D78-2B37-4392-9357-C1751198136B}"/>
              </a:ext>
            </a:extLst>
          </p:cNvPr>
          <p:cNvSpPr>
            <a:spLocks noChangeArrowheads="1"/>
          </p:cNvSpPr>
          <p:nvPr/>
        </p:nvSpPr>
        <p:spPr bwMode="auto">
          <a:xfrm rot="2887264" flipH="1">
            <a:off x="6708776" y="1736726"/>
            <a:ext cx="2592387" cy="1223962"/>
          </a:xfrm>
          <a:prstGeom prst="rightArrow">
            <a:avLst>
              <a:gd name="adj1" fmla="val 50000"/>
              <a:gd name="adj2" fmla="val 529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Gradient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 hydraulických tlaků</a:t>
            </a:r>
          </a:p>
        </p:txBody>
      </p:sp>
      <p:grpSp>
        <p:nvGrpSpPr>
          <p:cNvPr id="14" name="Group 1470">
            <a:extLst>
              <a:ext uri="{FF2B5EF4-FFF2-40B4-BE49-F238E27FC236}">
                <a16:creationId xmlns:a16="http://schemas.microsoft.com/office/drawing/2014/main" id="{19DE9849-448A-4E9D-A9CA-6A665CD8140D}"/>
              </a:ext>
            </a:extLst>
          </p:cNvPr>
          <p:cNvGrpSpPr>
            <a:grpSpLocks/>
          </p:cNvGrpSpPr>
          <p:nvPr/>
        </p:nvGrpSpPr>
        <p:grpSpPr bwMode="auto">
          <a:xfrm>
            <a:off x="4818063" y="2047875"/>
            <a:ext cx="2070100" cy="2749550"/>
            <a:chOff x="2075" y="1290"/>
            <a:chExt cx="1304" cy="1732"/>
          </a:xfrm>
        </p:grpSpPr>
        <p:sp>
          <p:nvSpPr>
            <p:cNvPr id="228398" name="AutoShape 1471">
              <a:extLst>
                <a:ext uri="{FF2B5EF4-FFF2-40B4-BE49-F238E27FC236}">
                  <a16:creationId xmlns:a16="http://schemas.microsoft.com/office/drawing/2014/main" id="{CAD14B23-193F-4FBD-B47B-7FF08C1E20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37623">
              <a:off x="2155" y="1798"/>
              <a:ext cx="1677" cy="771"/>
            </a:xfrm>
            <a:prstGeom prst="rightArrow">
              <a:avLst>
                <a:gd name="adj1" fmla="val 50000"/>
                <a:gd name="adj2" fmla="val 5437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Gradient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800" b="1">
                  <a:latin typeface="Arial" panose="020B0604020202020204" pitchFamily="34" charset="0"/>
                </a:rPr>
                <a:t> onkotických tlaků</a:t>
              </a:r>
            </a:p>
          </p:txBody>
        </p:sp>
        <p:sp>
          <p:nvSpPr>
            <p:cNvPr id="228399" name="Text Box 1472">
              <a:extLst>
                <a:ext uri="{FF2B5EF4-FFF2-40B4-BE49-F238E27FC236}">
                  <a16:creationId xmlns:a16="http://schemas.microsoft.com/office/drawing/2014/main" id="{5DBAA093-EBAF-480B-8B8E-D6B014CF2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481004">
              <a:off x="2075" y="1290"/>
              <a:ext cx="488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800" b="1">
                  <a:solidFill>
                    <a:schemeClr val="accent2"/>
                  </a:solidFill>
                  <a:latin typeface="Arial" panose="020B0604020202020204" pitchFamily="34" charset="0"/>
                </a:rPr>
                <a:t>H</a:t>
              </a:r>
              <a:r>
                <a:rPr lang="cs-CZ" altLang="cs-CZ" sz="2800" b="1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cs-CZ" sz="2800" b="1">
                  <a:solidFill>
                    <a:schemeClr val="accent2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" grpId="0" animBg="1"/>
      <p:bldP spid="104874" grpId="0" animBg="1"/>
      <p:bldP spid="104875" grpId="0" animBg="1"/>
      <p:bldP spid="104876" grpId="0" animBg="1"/>
      <p:bldP spid="104877" grpId="0" animBg="1"/>
      <p:bldP spid="104878" grpId="0" animBg="1"/>
      <p:bldP spid="104879" grpId="0" animBg="1"/>
      <p:bldP spid="104880" grpId="0" animBg="1"/>
      <p:bldP spid="104881" grpId="0" animBg="1"/>
      <p:bldP spid="104882" grpId="0" animBg="1"/>
      <p:bldP spid="104883" grpId="0" animBg="1"/>
      <p:bldP spid="104884" grpId="0" animBg="1"/>
      <p:bldP spid="104885" grpId="0" animBg="1"/>
      <p:bldP spid="104886" grpId="0" animBg="1"/>
      <p:bldP spid="104887" grpId="0" animBg="1"/>
      <p:bldP spid="104888" grpId="0" animBg="1"/>
      <p:bldP spid="104889" grpId="0" animBg="1"/>
      <p:bldP spid="104890" grpId="0" animBg="1"/>
      <p:bldP spid="104891" grpId="0" animBg="1"/>
      <p:bldP spid="104892" grpId="0" animBg="1"/>
      <p:bldP spid="1048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Oval 375">
            <a:extLst>
              <a:ext uri="{FF2B5EF4-FFF2-40B4-BE49-F238E27FC236}">
                <a16:creationId xmlns:a16="http://schemas.microsoft.com/office/drawing/2014/main" id="{C32BB5BA-515A-44D3-A4CE-78D8AF3C0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6021388"/>
            <a:ext cx="7848600" cy="19161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7B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03" name="Oval 349">
            <a:extLst>
              <a:ext uri="{FF2B5EF4-FFF2-40B4-BE49-F238E27FC236}">
                <a16:creationId xmlns:a16="http://schemas.microsoft.com/office/drawing/2014/main" id="{5996C365-F6BD-4D2B-9DDD-5BE7A48E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-1035050"/>
            <a:ext cx="7848600" cy="19161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7B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04" name="AutoShape 2">
            <a:extLst>
              <a:ext uri="{FF2B5EF4-FFF2-40B4-BE49-F238E27FC236}">
                <a16:creationId xmlns:a16="http://schemas.microsoft.com/office/drawing/2014/main" id="{D4196CF6-0A5A-468B-BC77-F98C047A54F9}"/>
              </a:ext>
            </a:extLst>
          </p:cNvPr>
          <p:cNvSpPr>
            <a:spLocks noChangeArrowheads="1"/>
          </p:cNvSpPr>
          <p:nvPr/>
        </p:nvSpPr>
        <p:spPr bwMode="auto">
          <a:xfrm rot="7656086">
            <a:off x="1630363" y="550863"/>
            <a:ext cx="336550" cy="1196975"/>
          </a:xfrm>
          <a:prstGeom prst="can">
            <a:avLst>
              <a:gd name="adj" fmla="val 88915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05" name="Freeform 5">
            <a:extLst>
              <a:ext uri="{FF2B5EF4-FFF2-40B4-BE49-F238E27FC236}">
                <a16:creationId xmlns:a16="http://schemas.microsoft.com/office/drawing/2014/main" id="{C15492A1-C9AD-4C23-A18C-A4F2FD44BBCA}"/>
              </a:ext>
            </a:extLst>
          </p:cNvPr>
          <p:cNvSpPr>
            <a:spLocks/>
          </p:cNvSpPr>
          <p:nvPr/>
        </p:nvSpPr>
        <p:spPr bwMode="auto">
          <a:xfrm>
            <a:off x="6858000" y="3095625"/>
            <a:ext cx="4021138" cy="971550"/>
          </a:xfrm>
          <a:custGeom>
            <a:avLst/>
            <a:gdLst>
              <a:gd name="T0" fmla="*/ 2147483646 w 2533"/>
              <a:gd name="T1" fmla="*/ 2147483646 h 612"/>
              <a:gd name="T2" fmla="*/ 2147483646 w 2533"/>
              <a:gd name="T3" fmla="*/ 0 h 612"/>
              <a:gd name="T4" fmla="*/ 2147483646 w 2533"/>
              <a:gd name="T5" fmla="*/ 2147483646 h 612"/>
              <a:gd name="T6" fmla="*/ 2147483646 w 2533"/>
              <a:gd name="T7" fmla="*/ 2147483646 h 612"/>
              <a:gd name="T8" fmla="*/ 2147483646 w 2533"/>
              <a:gd name="T9" fmla="*/ 2147483646 h 612"/>
              <a:gd name="T10" fmla="*/ 2147483646 w 2533"/>
              <a:gd name="T11" fmla="*/ 2147483646 h 612"/>
              <a:gd name="T12" fmla="*/ 2147483646 w 2533"/>
              <a:gd name="T13" fmla="*/ 2147483646 h 612"/>
              <a:gd name="T14" fmla="*/ 2147483646 w 2533"/>
              <a:gd name="T15" fmla="*/ 2147483646 h 612"/>
              <a:gd name="T16" fmla="*/ 2147483646 w 2533"/>
              <a:gd name="T17" fmla="*/ 2147483646 h 612"/>
              <a:gd name="T18" fmla="*/ 2147483646 w 2533"/>
              <a:gd name="T19" fmla="*/ 2147483646 h 6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33"/>
              <a:gd name="T31" fmla="*/ 0 h 612"/>
              <a:gd name="T32" fmla="*/ 2533 w 2533"/>
              <a:gd name="T33" fmla="*/ 612 h 6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33" h="612">
                <a:moveTo>
                  <a:pt x="220" y="507"/>
                </a:moveTo>
                <a:cubicBezTo>
                  <a:pt x="635" y="421"/>
                  <a:pt x="2134" y="41"/>
                  <a:pt x="2517" y="0"/>
                </a:cubicBezTo>
                <a:cubicBezTo>
                  <a:pt x="2533" y="207"/>
                  <a:pt x="2495" y="123"/>
                  <a:pt x="2522" y="261"/>
                </a:cubicBezTo>
                <a:cubicBezTo>
                  <a:pt x="2283" y="287"/>
                  <a:pt x="1555" y="407"/>
                  <a:pt x="1278" y="457"/>
                </a:cubicBezTo>
                <a:cubicBezTo>
                  <a:pt x="1001" y="507"/>
                  <a:pt x="997" y="537"/>
                  <a:pt x="861" y="563"/>
                </a:cubicBezTo>
                <a:cubicBezTo>
                  <a:pt x="704" y="599"/>
                  <a:pt x="568" y="612"/>
                  <a:pt x="459" y="611"/>
                </a:cubicBezTo>
                <a:cubicBezTo>
                  <a:pt x="350" y="610"/>
                  <a:pt x="274" y="566"/>
                  <a:pt x="204" y="555"/>
                </a:cubicBezTo>
                <a:cubicBezTo>
                  <a:pt x="134" y="544"/>
                  <a:pt x="64" y="550"/>
                  <a:pt x="36" y="544"/>
                </a:cubicBezTo>
                <a:cubicBezTo>
                  <a:pt x="7" y="538"/>
                  <a:pt x="0" y="524"/>
                  <a:pt x="31" y="518"/>
                </a:cubicBezTo>
                <a:cubicBezTo>
                  <a:pt x="61" y="512"/>
                  <a:pt x="180" y="509"/>
                  <a:pt x="220" y="50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Freeform 6">
            <a:extLst>
              <a:ext uri="{FF2B5EF4-FFF2-40B4-BE49-F238E27FC236}">
                <a16:creationId xmlns:a16="http://schemas.microsoft.com/office/drawing/2014/main" id="{B47C5365-9F33-4212-84E9-15935702482A}"/>
              </a:ext>
            </a:extLst>
          </p:cNvPr>
          <p:cNvSpPr>
            <a:spLocks/>
          </p:cNvSpPr>
          <p:nvPr/>
        </p:nvSpPr>
        <p:spPr bwMode="auto">
          <a:xfrm>
            <a:off x="6469063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7" name="Freeform 7">
            <a:extLst>
              <a:ext uri="{FF2B5EF4-FFF2-40B4-BE49-F238E27FC236}">
                <a16:creationId xmlns:a16="http://schemas.microsoft.com/office/drawing/2014/main" id="{05783597-8F37-4E52-86BA-8AB8399CB75F}"/>
              </a:ext>
            </a:extLst>
          </p:cNvPr>
          <p:cNvSpPr>
            <a:spLocks/>
          </p:cNvSpPr>
          <p:nvPr/>
        </p:nvSpPr>
        <p:spPr bwMode="auto">
          <a:xfrm>
            <a:off x="6081713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Freeform 8">
            <a:extLst>
              <a:ext uri="{FF2B5EF4-FFF2-40B4-BE49-F238E27FC236}">
                <a16:creationId xmlns:a16="http://schemas.microsoft.com/office/drawing/2014/main" id="{7210FF3E-6BC9-42B4-8F0A-BA27E82175AD}"/>
              </a:ext>
            </a:extLst>
          </p:cNvPr>
          <p:cNvSpPr>
            <a:spLocks/>
          </p:cNvSpPr>
          <p:nvPr/>
        </p:nvSpPr>
        <p:spPr bwMode="auto">
          <a:xfrm>
            <a:off x="5692775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9" name="Freeform 9">
            <a:extLst>
              <a:ext uri="{FF2B5EF4-FFF2-40B4-BE49-F238E27FC236}">
                <a16:creationId xmlns:a16="http://schemas.microsoft.com/office/drawing/2014/main" id="{CD94C8F1-212F-4400-A269-C50E44672D5D}"/>
              </a:ext>
            </a:extLst>
          </p:cNvPr>
          <p:cNvSpPr>
            <a:spLocks/>
          </p:cNvSpPr>
          <p:nvPr/>
        </p:nvSpPr>
        <p:spPr bwMode="auto">
          <a:xfrm>
            <a:off x="5303839" y="3894139"/>
            <a:ext cx="350837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0" name="Freeform 10">
            <a:extLst>
              <a:ext uri="{FF2B5EF4-FFF2-40B4-BE49-F238E27FC236}">
                <a16:creationId xmlns:a16="http://schemas.microsoft.com/office/drawing/2014/main" id="{6EB43C0F-B2F4-4A75-96A7-7F4BEB2F431E}"/>
              </a:ext>
            </a:extLst>
          </p:cNvPr>
          <p:cNvSpPr>
            <a:spLocks/>
          </p:cNvSpPr>
          <p:nvPr/>
        </p:nvSpPr>
        <p:spPr bwMode="auto">
          <a:xfrm>
            <a:off x="4916488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1" name="Freeform 11">
            <a:extLst>
              <a:ext uri="{FF2B5EF4-FFF2-40B4-BE49-F238E27FC236}">
                <a16:creationId xmlns:a16="http://schemas.microsoft.com/office/drawing/2014/main" id="{917BBC83-07FE-46FD-826C-97160711656C}"/>
              </a:ext>
            </a:extLst>
          </p:cNvPr>
          <p:cNvSpPr>
            <a:spLocks/>
          </p:cNvSpPr>
          <p:nvPr/>
        </p:nvSpPr>
        <p:spPr bwMode="auto">
          <a:xfrm>
            <a:off x="4527550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2" name="Freeform 12">
            <a:extLst>
              <a:ext uri="{FF2B5EF4-FFF2-40B4-BE49-F238E27FC236}">
                <a16:creationId xmlns:a16="http://schemas.microsoft.com/office/drawing/2014/main" id="{607D8DD6-997D-4075-AE38-CED89CCA124B}"/>
              </a:ext>
            </a:extLst>
          </p:cNvPr>
          <p:cNvSpPr>
            <a:spLocks/>
          </p:cNvSpPr>
          <p:nvPr/>
        </p:nvSpPr>
        <p:spPr bwMode="auto">
          <a:xfrm>
            <a:off x="4140200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3" name="Freeform 13">
            <a:extLst>
              <a:ext uri="{FF2B5EF4-FFF2-40B4-BE49-F238E27FC236}">
                <a16:creationId xmlns:a16="http://schemas.microsoft.com/office/drawing/2014/main" id="{A138473E-0C01-4AEF-8707-55D7DC30DFAD}"/>
              </a:ext>
            </a:extLst>
          </p:cNvPr>
          <p:cNvSpPr>
            <a:spLocks/>
          </p:cNvSpPr>
          <p:nvPr/>
        </p:nvSpPr>
        <p:spPr bwMode="auto">
          <a:xfrm>
            <a:off x="3751263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4" name="Freeform 14">
            <a:extLst>
              <a:ext uri="{FF2B5EF4-FFF2-40B4-BE49-F238E27FC236}">
                <a16:creationId xmlns:a16="http://schemas.microsoft.com/office/drawing/2014/main" id="{066987F5-8A60-4A82-B952-3EFAD3A1A88C}"/>
              </a:ext>
            </a:extLst>
          </p:cNvPr>
          <p:cNvSpPr>
            <a:spLocks/>
          </p:cNvSpPr>
          <p:nvPr/>
        </p:nvSpPr>
        <p:spPr bwMode="auto">
          <a:xfrm>
            <a:off x="1354138" y="2797175"/>
            <a:ext cx="2379663" cy="1130300"/>
          </a:xfrm>
          <a:custGeom>
            <a:avLst/>
            <a:gdLst>
              <a:gd name="T0" fmla="*/ 2147483646 w 1471"/>
              <a:gd name="T1" fmla="*/ 2147483646 h 712"/>
              <a:gd name="T2" fmla="*/ 2147483646 w 1471"/>
              <a:gd name="T3" fmla="*/ 2147483646 h 712"/>
              <a:gd name="T4" fmla="*/ 2147483646 w 1471"/>
              <a:gd name="T5" fmla="*/ 2147483646 h 712"/>
              <a:gd name="T6" fmla="*/ 2147483646 w 1471"/>
              <a:gd name="T7" fmla="*/ 2147483646 h 712"/>
              <a:gd name="T8" fmla="*/ 2147483646 w 1471"/>
              <a:gd name="T9" fmla="*/ 2147483646 h 712"/>
              <a:gd name="T10" fmla="*/ 0 w 1471"/>
              <a:gd name="T11" fmla="*/ 2147483646 h 712"/>
              <a:gd name="T12" fmla="*/ 2147483646 w 1471"/>
              <a:gd name="T13" fmla="*/ 2147483646 h 712"/>
              <a:gd name="T14" fmla="*/ 2147483646 w 1471"/>
              <a:gd name="T15" fmla="*/ 2147483646 h 712"/>
              <a:gd name="T16" fmla="*/ 2147483646 w 1471"/>
              <a:gd name="T17" fmla="*/ 2147483646 h 712"/>
              <a:gd name="T18" fmla="*/ 2147483646 w 1471"/>
              <a:gd name="T19" fmla="*/ 2147483646 h 712"/>
              <a:gd name="T20" fmla="*/ 2147483646 w 1471"/>
              <a:gd name="T21" fmla="*/ 2147483646 h 712"/>
              <a:gd name="T22" fmla="*/ 2147483646 w 1471"/>
              <a:gd name="T23" fmla="*/ 2147483646 h 7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71"/>
              <a:gd name="T37" fmla="*/ 0 h 712"/>
              <a:gd name="T38" fmla="*/ 1471 w 1471"/>
              <a:gd name="T39" fmla="*/ 712 h 7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71" h="712">
                <a:moveTo>
                  <a:pt x="1337" y="647"/>
                </a:moveTo>
                <a:cubicBezTo>
                  <a:pt x="1239" y="603"/>
                  <a:pt x="1013" y="461"/>
                  <a:pt x="871" y="396"/>
                </a:cubicBezTo>
                <a:cubicBezTo>
                  <a:pt x="729" y="331"/>
                  <a:pt x="596" y="304"/>
                  <a:pt x="483" y="257"/>
                </a:cubicBezTo>
                <a:cubicBezTo>
                  <a:pt x="370" y="210"/>
                  <a:pt x="262" y="150"/>
                  <a:pt x="191" y="114"/>
                </a:cubicBezTo>
                <a:cubicBezTo>
                  <a:pt x="120" y="78"/>
                  <a:pt x="90" y="0"/>
                  <a:pt x="58" y="40"/>
                </a:cubicBezTo>
                <a:cubicBezTo>
                  <a:pt x="47" y="247"/>
                  <a:pt x="17" y="215"/>
                  <a:pt x="0" y="353"/>
                </a:cubicBezTo>
                <a:cubicBezTo>
                  <a:pt x="157" y="379"/>
                  <a:pt x="319" y="428"/>
                  <a:pt x="488" y="475"/>
                </a:cubicBezTo>
                <a:cubicBezTo>
                  <a:pt x="657" y="522"/>
                  <a:pt x="871" y="597"/>
                  <a:pt x="1014" y="634"/>
                </a:cubicBezTo>
                <a:cubicBezTo>
                  <a:pt x="1157" y="671"/>
                  <a:pt x="1275" y="683"/>
                  <a:pt x="1348" y="695"/>
                </a:cubicBezTo>
                <a:cubicBezTo>
                  <a:pt x="1421" y="707"/>
                  <a:pt x="1439" y="712"/>
                  <a:pt x="1455" y="709"/>
                </a:cubicBezTo>
                <a:cubicBezTo>
                  <a:pt x="1471" y="706"/>
                  <a:pt x="1464" y="687"/>
                  <a:pt x="1444" y="677"/>
                </a:cubicBezTo>
                <a:cubicBezTo>
                  <a:pt x="1424" y="667"/>
                  <a:pt x="1359" y="653"/>
                  <a:pt x="1337" y="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5" name="Freeform 16">
            <a:extLst>
              <a:ext uri="{FF2B5EF4-FFF2-40B4-BE49-F238E27FC236}">
                <a16:creationId xmlns:a16="http://schemas.microsoft.com/office/drawing/2014/main" id="{82E2FF19-5702-4344-ADC2-AAAECF99801C}"/>
              </a:ext>
            </a:extLst>
          </p:cNvPr>
          <p:cNvSpPr>
            <a:spLocks/>
          </p:cNvSpPr>
          <p:nvPr/>
        </p:nvSpPr>
        <p:spPr bwMode="auto">
          <a:xfrm>
            <a:off x="6848475" y="5203825"/>
            <a:ext cx="4021138" cy="998538"/>
          </a:xfrm>
          <a:custGeom>
            <a:avLst/>
            <a:gdLst>
              <a:gd name="T0" fmla="*/ 2147483646 w 2533"/>
              <a:gd name="T1" fmla="*/ 2147483646 h 629"/>
              <a:gd name="T2" fmla="*/ 2147483646 w 2533"/>
              <a:gd name="T3" fmla="*/ 2147483646 h 629"/>
              <a:gd name="T4" fmla="*/ 2147483646 w 2533"/>
              <a:gd name="T5" fmla="*/ 2147483646 h 629"/>
              <a:gd name="T6" fmla="*/ 2147483646 w 2533"/>
              <a:gd name="T7" fmla="*/ 2147483646 h 629"/>
              <a:gd name="T8" fmla="*/ 2147483646 w 2533"/>
              <a:gd name="T9" fmla="*/ 2147483646 h 629"/>
              <a:gd name="T10" fmla="*/ 2147483646 w 2533"/>
              <a:gd name="T11" fmla="*/ 2147483646 h 629"/>
              <a:gd name="T12" fmla="*/ 2147483646 w 2533"/>
              <a:gd name="T13" fmla="*/ 2147483646 h 629"/>
              <a:gd name="T14" fmla="*/ 2147483646 w 2533"/>
              <a:gd name="T15" fmla="*/ 2147483646 h 629"/>
              <a:gd name="T16" fmla="*/ 2147483646 w 2533"/>
              <a:gd name="T17" fmla="*/ 2147483646 h 629"/>
              <a:gd name="T18" fmla="*/ 2147483646 w 2533"/>
              <a:gd name="T19" fmla="*/ 2147483646 h 6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33"/>
              <a:gd name="T31" fmla="*/ 0 h 629"/>
              <a:gd name="T32" fmla="*/ 2533 w 2533"/>
              <a:gd name="T33" fmla="*/ 629 h 6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33" h="629">
                <a:moveTo>
                  <a:pt x="220" y="122"/>
                </a:moveTo>
                <a:cubicBezTo>
                  <a:pt x="635" y="208"/>
                  <a:pt x="2134" y="588"/>
                  <a:pt x="2517" y="629"/>
                </a:cubicBezTo>
                <a:cubicBezTo>
                  <a:pt x="2533" y="422"/>
                  <a:pt x="2495" y="506"/>
                  <a:pt x="2522" y="368"/>
                </a:cubicBezTo>
                <a:cubicBezTo>
                  <a:pt x="2283" y="342"/>
                  <a:pt x="1555" y="222"/>
                  <a:pt x="1278" y="172"/>
                </a:cubicBezTo>
                <a:cubicBezTo>
                  <a:pt x="1001" y="122"/>
                  <a:pt x="990" y="94"/>
                  <a:pt x="861" y="66"/>
                </a:cubicBezTo>
                <a:cubicBezTo>
                  <a:pt x="704" y="30"/>
                  <a:pt x="610" y="0"/>
                  <a:pt x="501" y="1"/>
                </a:cubicBezTo>
                <a:cubicBezTo>
                  <a:pt x="392" y="2"/>
                  <a:pt x="281" y="60"/>
                  <a:pt x="204" y="74"/>
                </a:cubicBezTo>
                <a:cubicBezTo>
                  <a:pt x="127" y="88"/>
                  <a:pt x="64" y="79"/>
                  <a:pt x="36" y="85"/>
                </a:cubicBezTo>
                <a:cubicBezTo>
                  <a:pt x="7" y="91"/>
                  <a:pt x="0" y="105"/>
                  <a:pt x="31" y="111"/>
                </a:cubicBezTo>
                <a:cubicBezTo>
                  <a:pt x="61" y="117"/>
                  <a:pt x="180" y="120"/>
                  <a:pt x="220" y="12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6" name="Freeform 17">
            <a:extLst>
              <a:ext uri="{FF2B5EF4-FFF2-40B4-BE49-F238E27FC236}">
                <a16:creationId xmlns:a16="http://schemas.microsoft.com/office/drawing/2014/main" id="{79FD37D4-9C92-49D2-873E-6F9D42EEE04F}"/>
              </a:ext>
            </a:extLst>
          </p:cNvPr>
          <p:cNvSpPr>
            <a:spLocks/>
          </p:cNvSpPr>
          <p:nvPr/>
        </p:nvSpPr>
        <p:spPr bwMode="auto">
          <a:xfrm flipV="1">
            <a:off x="6459538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7" name="Freeform 18">
            <a:extLst>
              <a:ext uri="{FF2B5EF4-FFF2-40B4-BE49-F238E27FC236}">
                <a16:creationId xmlns:a16="http://schemas.microsoft.com/office/drawing/2014/main" id="{173876F3-6160-4EF6-A547-9684432E218E}"/>
              </a:ext>
            </a:extLst>
          </p:cNvPr>
          <p:cNvSpPr>
            <a:spLocks/>
          </p:cNvSpPr>
          <p:nvPr/>
        </p:nvSpPr>
        <p:spPr bwMode="auto">
          <a:xfrm flipV="1">
            <a:off x="6072188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8" name="Freeform 19">
            <a:extLst>
              <a:ext uri="{FF2B5EF4-FFF2-40B4-BE49-F238E27FC236}">
                <a16:creationId xmlns:a16="http://schemas.microsoft.com/office/drawing/2014/main" id="{3674C76C-EA9A-4DB3-9058-598673E25747}"/>
              </a:ext>
            </a:extLst>
          </p:cNvPr>
          <p:cNvSpPr>
            <a:spLocks/>
          </p:cNvSpPr>
          <p:nvPr/>
        </p:nvSpPr>
        <p:spPr bwMode="auto">
          <a:xfrm flipV="1">
            <a:off x="5683250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9" name="Freeform 20">
            <a:extLst>
              <a:ext uri="{FF2B5EF4-FFF2-40B4-BE49-F238E27FC236}">
                <a16:creationId xmlns:a16="http://schemas.microsoft.com/office/drawing/2014/main" id="{6BCB9552-0B90-4CE2-A5DF-51F5C26A9E51}"/>
              </a:ext>
            </a:extLst>
          </p:cNvPr>
          <p:cNvSpPr>
            <a:spLocks/>
          </p:cNvSpPr>
          <p:nvPr/>
        </p:nvSpPr>
        <p:spPr bwMode="auto">
          <a:xfrm flipV="1">
            <a:off x="5294314" y="5341939"/>
            <a:ext cx="350837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20" name="Freeform 21">
            <a:extLst>
              <a:ext uri="{FF2B5EF4-FFF2-40B4-BE49-F238E27FC236}">
                <a16:creationId xmlns:a16="http://schemas.microsoft.com/office/drawing/2014/main" id="{F80981C7-06CB-465A-89F6-847E1E3EA1C2}"/>
              </a:ext>
            </a:extLst>
          </p:cNvPr>
          <p:cNvSpPr>
            <a:spLocks/>
          </p:cNvSpPr>
          <p:nvPr/>
        </p:nvSpPr>
        <p:spPr bwMode="auto">
          <a:xfrm flipV="1">
            <a:off x="4906963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21" name="Freeform 22">
            <a:extLst>
              <a:ext uri="{FF2B5EF4-FFF2-40B4-BE49-F238E27FC236}">
                <a16:creationId xmlns:a16="http://schemas.microsoft.com/office/drawing/2014/main" id="{351E69CE-A492-4597-B545-10E05FB95CD5}"/>
              </a:ext>
            </a:extLst>
          </p:cNvPr>
          <p:cNvSpPr>
            <a:spLocks/>
          </p:cNvSpPr>
          <p:nvPr/>
        </p:nvSpPr>
        <p:spPr bwMode="auto">
          <a:xfrm flipV="1">
            <a:off x="4518025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22" name="Freeform 23">
            <a:extLst>
              <a:ext uri="{FF2B5EF4-FFF2-40B4-BE49-F238E27FC236}">
                <a16:creationId xmlns:a16="http://schemas.microsoft.com/office/drawing/2014/main" id="{D49CDA3F-FC02-4000-9E9C-C9A6BED6A341}"/>
              </a:ext>
            </a:extLst>
          </p:cNvPr>
          <p:cNvSpPr>
            <a:spLocks/>
          </p:cNvSpPr>
          <p:nvPr/>
        </p:nvSpPr>
        <p:spPr bwMode="auto">
          <a:xfrm flipV="1">
            <a:off x="4130675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23" name="Freeform 24">
            <a:extLst>
              <a:ext uri="{FF2B5EF4-FFF2-40B4-BE49-F238E27FC236}">
                <a16:creationId xmlns:a16="http://schemas.microsoft.com/office/drawing/2014/main" id="{32C464E0-EF8E-4891-93E7-AD995DC33600}"/>
              </a:ext>
            </a:extLst>
          </p:cNvPr>
          <p:cNvSpPr>
            <a:spLocks/>
          </p:cNvSpPr>
          <p:nvPr/>
        </p:nvSpPr>
        <p:spPr bwMode="auto">
          <a:xfrm flipV="1">
            <a:off x="3741738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24" name="Freeform 25">
            <a:extLst>
              <a:ext uri="{FF2B5EF4-FFF2-40B4-BE49-F238E27FC236}">
                <a16:creationId xmlns:a16="http://schemas.microsoft.com/office/drawing/2014/main" id="{30101FCA-9667-4083-BC7C-0E64AE020E0E}"/>
              </a:ext>
            </a:extLst>
          </p:cNvPr>
          <p:cNvSpPr>
            <a:spLocks/>
          </p:cNvSpPr>
          <p:nvPr/>
        </p:nvSpPr>
        <p:spPr bwMode="auto">
          <a:xfrm flipV="1">
            <a:off x="1344613" y="5368925"/>
            <a:ext cx="2379663" cy="1130300"/>
          </a:xfrm>
          <a:custGeom>
            <a:avLst/>
            <a:gdLst>
              <a:gd name="T0" fmla="*/ 2147483646 w 1471"/>
              <a:gd name="T1" fmla="*/ 2147483646 h 712"/>
              <a:gd name="T2" fmla="*/ 2147483646 w 1471"/>
              <a:gd name="T3" fmla="*/ 2147483646 h 712"/>
              <a:gd name="T4" fmla="*/ 2147483646 w 1471"/>
              <a:gd name="T5" fmla="*/ 2147483646 h 712"/>
              <a:gd name="T6" fmla="*/ 2147483646 w 1471"/>
              <a:gd name="T7" fmla="*/ 2147483646 h 712"/>
              <a:gd name="T8" fmla="*/ 2147483646 w 1471"/>
              <a:gd name="T9" fmla="*/ 2147483646 h 712"/>
              <a:gd name="T10" fmla="*/ 0 w 1471"/>
              <a:gd name="T11" fmla="*/ 2147483646 h 712"/>
              <a:gd name="T12" fmla="*/ 2147483646 w 1471"/>
              <a:gd name="T13" fmla="*/ 2147483646 h 712"/>
              <a:gd name="T14" fmla="*/ 2147483646 w 1471"/>
              <a:gd name="T15" fmla="*/ 2147483646 h 712"/>
              <a:gd name="T16" fmla="*/ 2147483646 w 1471"/>
              <a:gd name="T17" fmla="*/ 2147483646 h 712"/>
              <a:gd name="T18" fmla="*/ 2147483646 w 1471"/>
              <a:gd name="T19" fmla="*/ 2147483646 h 712"/>
              <a:gd name="T20" fmla="*/ 2147483646 w 1471"/>
              <a:gd name="T21" fmla="*/ 2147483646 h 712"/>
              <a:gd name="T22" fmla="*/ 2147483646 w 1471"/>
              <a:gd name="T23" fmla="*/ 2147483646 h 7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71"/>
              <a:gd name="T37" fmla="*/ 0 h 712"/>
              <a:gd name="T38" fmla="*/ 1471 w 1471"/>
              <a:gd name="T39" fmla="*/ 712 h 7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71" h="712">
                <a:moveTo>
                  <a:pt x="1337" y="647"/>
                </a:moveTo>
                <a:cubicBezTo>
                  <a:pt x="1239" y="603"/>
                  <a:pt x="1013" y="461"/>
                  <a:pt x="871" y="396"/>
                </a:cubicBezTo>
                <a:cubicBezTo>
                  <a:pt x="729" y="331"/>
                  <a:pt x="596" y="304"/>
                  <a:pt x="483" y="257"/>
                </a:cubicBezTo>
                <a:cubicBezTo>
                  <a:pt x="370" y="210"/>
                  <a:pt x="262" y="150"/>
                  <a:pt x="191" y="114"/>
                </a:cubicBezTo>
                <a:cubicBezTo>
                  <a:pt x="120" y="78"/>
                  <a:pt x="90" y="0"/>
                  <a:pt x="58" y="40"/>
                </a:cubicBezTo>
                <a:cubicBezTo>
                  <a:pt x="47" y="247"/>
                  <a:pt x="17" y="215"/>
                  <a:pt x="0" y="353"/>
                </a:cubicBezTo>
                <a:cubicBezTo>
                  <a:pt x="157" y="379"/>
                  <a:pt x="319" y="428"/>
                  <a:pt x="488" y="475"/>
                </a:cubicBezTo>
                <a:cubicBezTo>
                  <a:pt x="657" y="522"/>
                  <a:pt x="871" y="597"/>
                  <a:pt x="1014" y="634"/>
                </a:cubicBezTo>
                <a:cubicBezTo>
                  <a:pt x="1157" y="671"/>
                  <a:pt x="1275" y="683"/>
                  <a:pt x="1348" y="695"/>
                </a:cubicBezTo>
                <a:cubicBezTo>
                  <a:pt x="1421" y="707"/>
                  <a:pt x="1439" y="712"/>
                  <a:pt x="1455" y="709"/>
                </a:cubicBezTo>
                <a:cubicBezTo>
                  <a:pt x="1471" y="706"/>
                  <a:pt x="1464" y="687"/>
                  <a:pt x="1444" y="677"/>
                </a:cubicBezTo>
                <a:cubicBezTo>
                  <a:pt x="1424" y="667"/>
                  <a:pt x="1359" y="653"/>
                  <a:pt x="1337" y="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25" name="Text Box 26">
            <a:extLst>
              <a:ext uri="{FF2B5EF4-FFF2-40B4-BE49-F238E27FC236}">
                <a16:creationId xmlns:a16="http://schemas.microsoft.com/office/drawing/2014/main" id="{CF5245BD-C69D-4424-9C47-32F7E2AAD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639" y="4286250"/>
            <a:ext cx="119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arteriola</a:t>
            </a:r>
          </a:p>
        </p:txBody>
      </p:sp>
      <p:sp>
        <p:nvSpPr>
          <p:cNvPr id="230426" name="Text Box 27">
            <a:extLst>
              <a:ext uri="{FF2B5EF4-FFF2-40B4-BE49-F238E27FC236}">
                <a16:creationId xmlns:a16="http://schemas.microsoft.com/office/drawing/2014/main" id="{98E88FAA-4F6F-43E0-A6B4-112AE48E9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4397375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venula</a:t>
            </a:r>
          </a:p>
        </p:txBody>
      </p:sp>
      <p:sp>
        <p:nvSpPr>
          <p:cNvPr id="230427" name="Text Box 28">
            <a:extLst>
              <a:ext uri="{FF2B5EF4-FFF2-40B4-BE49-F238E27FC236}">
                <a16:creationId xmlns:a16="http://schemas.microsoft.com/office/drawing/2014/main" id="{21BB0518-3485-46E4-A345-9BCC81F65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387850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kapilára</a:t>
            </a:r>
          </a:p>
        </p:txBody>
      </p:sp>
      <p:sp>
        <p:nvSpPr>
          <p:cNvPr id="230428" name="Line 29">
            <a:extLst>
              <a:ext uri="{FF2B5EF4-FFF2-40B4-BE49-F238E27FC236}">
                <a16:creationId xmlns:a16="http://schemas.microsoft.com/office/drawing/2014/main" id="{4A7D9A51-3569-498E-93E4-41053D4795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2139950"/>
            <a:ext cx="0" cy="150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9" name="Line 30">
            <a:extLst>
              <a:ext uri="{FF2B5EF4-FFF2-40B4-BE49-F238E27FC236}">
                <a16:creationId xmlns:a16="http://schemas.microsoft.com/office/drawing/2014/main" id="{81DAC42A-C829-4DFA-B3ED-1E58A0AF88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46863" y="2224088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0" name="Line 31">
            <a:extLst>
              <a:ext uri="{FF2B5EF4-FFF2-40B4-BE49-F238E27FC236}">
                <a16:creationId xmlns:a16="http://schemas.microsoft.com/office/drawing/2014/main" id="{E8EBB505-7363-4732-BC46-FD441BD952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9525" y="2351088"/>
            <a:ext cx="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1" name="Line 32">
            <a:extLst>
              <a:ext uri="{FF2B5EF4-FFF2-40B4-BE49-F238E27FC236}">
                <a16:creationId xmlns:a16="http://schemas.microsoft.com/office/drawing/2014/main" id="{1CE644FF-88DB-469C-8851-63B9090A42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72188" y="2427289"/>
            <a:ext cx="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2" name="Line 33">
            <a:extLst>
              <a:ext uri="{FF2B5EF4-FFF2-40B4-BE49-F238E27FC236}">
                <a16:creationId xmlns:a16="http://schemas.microsoft.com/office/drawing/2014/main" id="{2E97E690-E1D3-48BE-A357-1AEE07E6DC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84850" y="25447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3" name="Line 34">
            <a:extLst>
              <a:ext uri="{FF2B5EF4-FFF2-40B4-BE49-F238E27FC236}">
                <a16:creationId xmlns:a16="http://schemas.microsoft.com/office/drawing/2014/main" id="{3DC1D1AF-CA09-479B-9038-C0B7061FB4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7513" y="2655889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4" name="Line 35">
            <a:extLst>
              <a:ext uri="{FF2B5EF4-FFF2-40B4-BE49-F238E27FC236}">
                <a16:creationId xmlns:a16="http://schemas.microsoft.com/office/drawing/2014/main" id="{7257925F-A89A-42B3-93D3-C742A08C0D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0175" y="2747964"/>
            <a:ext cx="0" cy="87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5" name="Line 36">
            <a:extLst>
              <a:ext uri="{FF2B5EF4-FFF2-40B4-BE49-F238E27FC236}">
                <a16:creationId xmlns:a16="http://schemas.microsoft.com/office/drawing/2014/main" id="{D17B6293-A7E6-40FD-90E9-76F0F8E7C8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2838" y="2832101"/>
            <a:ext cx="0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6" name="Line 37">
            <a:extLst>
              <a:ext uri="{FF2B5EF4-FFF2-40B4-BE49-F238E27FC236}">
                <a16:creationId xmlns:a16="http://schemas.microsoft.com/office/drawing/2014/main" id="{5FD05968-BF9E-4538-95B3-7FABA343AD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5500" y="2951164"/>
            <a:ext cx="0" cy="693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7" name="Line 38">
            <a:extLst>
              <a:ext uri="{FF2B5EF4-FFF2-40B4-BE49-F238E27FC236}">
                <a16:creationId xmlns:a16="http://schemas.microsoft.com/office/drawing/2014/main" id="{9D9DB382-3ABE-47E4-904B-B8DE98A159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8163" y="3086101"/>
            <a:ext cx="0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8" name="Line 39">
            <a:extLst>
              <a:ext uri="{FF2B5EF4-FFF2-40B4-BE49-F238E27FC236}">
                <a16:creationId xmlns:a16="http://schemas.microsoft.com/office/drawing/2014/main" id="{F4C6184E-08BB-47D9-982D-942F560979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60825" y="3154364"/>
            <a:ext cx="0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39" name="Line 40">
            <a:extLst>
              <a:ext uri="{FF2B5EF4-FFF2-40B4-BE49-F238E27FC236}">
                <a16:creationId xmlns:a16="http://schemas.microsoft.com/office/drawing/2014/main" id="{82E212D0-5DA4-47B6-A1EC-123C5B62F3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3488" y="3265488"/>
            <a:ext cx="0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0" name="Line 41">
            <a:extLst>
              <a:ext uri="{FF2B5EF4-FFF2-40B4-BE49-F238E27FC236}">
                <a16:creationId xmlns:a16="http://schemas.microsoft.com/office/drawing/2014/main" id="{95E795F9-194E-4913-9D02-70FDF4A308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16513" y="2749550"/>
            <a:ext cx="0" cy="8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1" name="Line 42">
            <a:extLst>
              <a:ext uri="{FF2B5EF4-FFF2-40B4-BE49-F238E27FC236}">
                <a16:creationId xmlns:a16="http://schemas.microsoft.com/office/drawing/2014/main" id="{D9DC6CE9-8C8C-46A9-883D-E29A11A261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11713" y="2743200"/>
            <a:ext cx="0" cy="8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2" name="Line 43">
            <a:extLst>
              <a:ext uri="{FF2B5EF4-FFF2-40B4-BE49-F238E27FC236}">
                <a16:creationId xmlns:a16="http://schemas.microsoft.com/office/drawing/2014/main" id="{0BF9524B-17E2-4B65-9794-413DBDA418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5650" y="2770189"/>
            <a:ext cx="0" cy="87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3" name="Line 44">
            <a:extLst>
              <a:ext uri="{FF2B5EF4-FFF2-40B4-BE49-F238E27FC236}">
                <a16:creationId xmlns:a16="http://schemas.microsoft.com/office/drawing/2014/main" id="{C09720EF-39A6-4BEF-A91F-5B034CACF1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2755900"/>
            <a:ext cx="0" cy="8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4" name="Line 45">
            <a:extLst>
              <a:ext uri="{FF2B5EF4-FFF2-40B4-BE49-F238E27FC236}">
                <a16:creationId xmlns:a16="http://schemas.microsoft.com/office/drawing/2014/main" id="{751E2412-0BCB-4E10-86B4-77BEB42D97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87800" y="2732089"/>
            <a:ext cx="0" cy="87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5" name="Line 46">
            <a:extLst>
              <a:ext uri="{FF2B5EF4-FFF2-40B4-BE49-F238E27FC236}">
                <a16:creationId xmlns:a16="http://schemas.microsoft.com/office/drawing/2014/main" id="{3F0B04A7-1F16-471A-B6EF-EE215BF161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92525" y="2727325"/>
            <a:ext cx="0" cy="8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6" name="Line 47">
            <a:extLst>
              <a:ext uri="{FF2B5EF4-FFF2-40B4-BE49-F238E27FC236}">
                <a16:creationId xmlns:a16="http://schemas.microsoft.com/office/drawing/2014/main" id="{51C69C0E-5594-41CE-AF45-8A0F94855A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760664"/>
            <a:ext cx="0" cy="87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7" name="Line 48">
            <a:extLst>
              <a:ext uri="{FF2B5EF4-FFF2-40B4-BE49-F238E27FC236}">
                <a16:creationId xmlns:a16="http://schemas.microsoft.com/office/drawing/2014/main" id="{6394BF3B-761A-4DE9-8D5E-9F3F2977A7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1825" y="2743200"/>
            <a:ext cx="0" cy="8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8" name="Line 49">
            <a:extLst>
              <a:ext uri="{FF2B5EF4-FFF2-40B4-BE49-F238E27FC236}">
                <a16:creationId xmlns:a16="http://schemas.microsoft.com/office/drawing/2014/main" id="{28CC1E17-1991-461B-8C56-0C08115FB0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88050" y="2743200"/>
            <a:ext cx="0" cy="8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9" name="Line 50">
            <a:extLst>
              <a:ext uri="{FF2B5EF4-FFF2-40B4-BE49-F238E27FC236}">
                <a16:creationId xmlns:a16="http://schemas.microsoft.com/office/drawing/2014/main" id="{41CF7854-5886-48B6-9DA4-AAA76A4932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89675" y="2767014"/>
            <a:ext cx="0" cy="87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0" name="Line 51">
            <a:extLst>
              <a:ext uri="{FF2B5EF4-FFF2-40B4-BE49-F238E27FC236}">
                <a16:creationId xmlns:a16="http://schemas.microsoft.com/office/drawing/2014/main" id="{E20D0C2F-973E-4996-8316-45771A55DE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7963" y="2749550"/>
            <a:ext cx="0" cy="8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1" name="Line 52">
            <a:extLst>
              <a:ext uri="{FF2B5EF4-FFF2-40B4-BE49-F238E27FC236}">
                <a16:creationId xmlns:a16="http://schemas.microsoft.com/office/drawing/2014/main" id="{8FFD4565-DA10-4256-95EF-8B8FD69C01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42125" y="2747964"/>
            <a:ext cx="0" cy="87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2" name="Line 53">
            <a:extLst>
              <a:ext uri="{FF2B5EF4-FFF2-40B4-BE49-F238E27FC236}">
                <a16:creationId xmlns:a16="http://schemas.microsoft.com/office/drawing/2014/main" id="{CC944713-DE64-41F8-A27D-BD235FB514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6613" y="1989138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3" name="Line 54">
            <a:extLst>
              <a:ext uri="{FF2B5EF4-FFF2-40B4-BE49-F238E27FC236}">
                <a16:creationId xmlns:a16="http://schemas.microsoft.com/office/drawing/2014/main" id="{435E06E1-CD73-472B-8780-A08FD84FE6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39025" y="1773238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4" name="Line 55">
            <a:extLst>
              <a:ext uri="{FF2B5EF4-FFF2-40B4-BE49-F238E27FC236}">
                <a16:creationId xmlns:a16="http://schemas.microsoft.com/office/drawing/2014/main" id="{CCEBDD67-956E-433F-AD80-4715EB002F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80325" y="1628776"/>
            <a:ext cx="0" cy="201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5" name="Line 56">
            <a:extLst>
              <a:ext uri="{FF2B5EF4-FFF2-40B4-BE49-F238E27FC236}">
                <a16:creationId xmlns:a16="http://schemas.microsoft.com/office/drawing/2014/main" id="{10BEDA70-A916-432C-8CCD-27C75F16C3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43850" y="1484314"/>
            <a:ext cx="0" cy="215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6" name="Line 57">
            <a:extLst>
              <a:ext uri="{FF2B5EF4-FFF2-40B4-BE49-F238E27FC236}">
                <a16:creationId xmlns:a16="http://schemas.microsoft.com/office/drawing/2014/main" id="{459FBBD7-BD33-4886-BA3B-FCD505B1D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132014"/>
            <a:ext cx="3354388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7" name="Line 58">
            <a:extLst>
              <a:ext uri="{FF2B5EF4-FFF2-40B4-BE49-F238E27FC236}">
                <a16:creationId xmlns:a16="http://schemas.microsoft.com/office/drawing/2014/main" id="{1E127E97-E0B5-49A9-A338-8EC5265541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1" y="1484314"/>
            <a:ext cx="103346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8" name="Line 59">
            <a:extLst>
              <a:ext uri="{FF2B5EF4-FFF2-40B4-BE49-F238E27FC236}">
                <a16:creationId xmlns:a16="http://schemas.microsoft.com/office/drawing/2014/main" id="{ECD9C183-2072-4FB9-9AD5-B0FE8A38EF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51026" y="2713038"/>
            <a:ext cx="5159375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59" name="Line 60">
            <a:extLst>
              <a:ext uri="{FF2B5EF4-FFF2-40B4-BE49-F238E27FC236}">
                <a16:creationId xmlns:a16="http://schemas.microsoft.com/office/drawing/2014/main" id="{008A0BD2-43D6-4830-A1BA-F1BB83824B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11925" y="1846264"/>
            <a:ext cx="0" cy="784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60" name="Line 61">
            <a:extLst>
              <a:ext uri="{FF2B5EF4-FFF2-40B4-BE49-F238E27FC236}">
                <a16:creationId xmlns:a16="http://schemas.microsoft.com/office/drawing/2014/main" id="{09750A6C-A74E-43AC-B413-3284A52898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51313" y="2184401"/>
            <a:ext cx="0" cy="784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61" name="Freeform 62">
            <a:extLst>
              <a:ext uri="{FF2B5EF4-FFF2-40B4-BE49-F238E27FC236}">
                <a16:creationId xmlns:a16="http://schemas.microsoft.com/office/drawing/2014/main" id="{E184118F-026A-4B61-A197-B6E190FB4585}"/>
              </a:ext>
            </a:extLst>
          </p:cNvPr>
          <p:cNvSpPr>
            <a:spLocks/>
          </p:cNvSpPr>
          <p:nvPr/>
        </p:nvSpPr>
        <p:spPr bwMode="auto">
          <a:xfrm>
            <a:off x="4041776" y="1341439"/>
            <a:ext cx="2600325" cy="604837"/>
          </a:xfrm>
          <a:custGeom>
            <a:avLst/>
            <a:gdLst>
              <a:gd name="T0" fmla="*/ 2147483646 w 1638"/>
              <a:gd name="T1" fmla="*/ 2147483646 h 1031"/>
              <a:gd name="T2" fmla="*/ 2147483646 w 1638"/>
              <a:gd name="T3" fmla="*/ 2147483646 h 1031"/>
              <a:gd name="T4" fmla="*/ 2147483646 w 1638"/>
              <a:gd name="T5" fmla="*/ 2147483646 h 1031"/>
              <a:gd name="T6" fmla="*/ 2147483646 w 1638"/>
              <a:gd name="T7" fmla="*/ 2147483646 h 1031"/>
              <a:gd name="T8" fmla="*/ 0 60000 65536"/>
              <a:gd name="T9" fmla="*/ 0 60000 65536"/>
              <a:gd name="T10" fmla="*/ 0 60000 65536"/>
              <a:gd name="T11" fmla="*/ 0 60000 65536"/>
              <a:gd name="T12" fmla="*/ 0 w 1638"/>
              <a:gd name="T13" fmla="*/ 0 h 1031"/>
              <a:gd name="T14" fmla="*/ 1638 w 1638"/>
              <a:gd name="T15" fmla="*/ 1031 h 10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" h="1031">
                <a:moveTo>
                  <a:pt x="76" y="1031"/>
                </a:moveTo>
                <a:cubicBezTo>
                  <a:pt x="101" y="885"/>
                  <a:pt x="0" y="306"/>
                  <a:pt x="224" y="155"/>
                </a:cubicBezTo>
                <a:cubicBezTo>
                  <a:pt x="448" y="4"/>
                  <a:pt x="1196" y="0"/>
                  <a:pt x="1417" y="127"/>
                </a:cubicBezTo>
                <a:cubicBezTo>
                  <a:pt x="1638" y="254"/>
                  <a:pt x="1521" y="752"/>
                  <a:pt x="1548" y="91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62" name="Text Box 63">
            <a:extLst>
              <a:ext uri="{FF2B5EF4-FFF2-40B4-BE49-F238E27FC236}">
                <a16:creationId xmlns:a16="http://schemas.microsoft.com/office/drawing/2014/main" id="{17A3A335-69B2-4D68-90BA-E85FC3B7AE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66864" y="2463800"/>
            <a:ext cx="2130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Gradient onkotických tlaků</a:t>
            </a:r>
          </a:p>
        </p:txBody>
      </p:sp>
      <p:sp>
        <p:nvSpPr>
          <p:cNvPr id="230463" name="Text Box 64">
            <a:extLst>
              <a:ext uri="{FF2B5EF4-FFF2-40B4-BE49-F238E27FC236}">
                <a16:creationId xmlns:a16="http://schemas.microsoft.com/office/drawing/2014/main" id="{2C1BE902-1311-4699-9DAE-531EEE26DDB9}"/>
              </a:ext>
            </a:extLst>
          </p:cNvPr>
          <p:cNvSpPr txBox="1">
            <a:spLocks noChangeArrowheads="1"/>
          </p:cNvSpPr>
          <p:nvPr/>
        </p:nvSpPr>
        <p:spPr bwMode="auto">
          <a:xfrm rot="19684815" flipH="1">
            <a:off x="6383339" y="1341438"/>
            <a:ext cx="2268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Gradient hydraulických tlaků</a:t>
            </a:r>
          </a:p>
        </p:txBody>
      </p:sp>
      <p:sp>
        <p:nvSpPr>
          <p:cNvPr id="230464" name="Text Box 65">
            <a:extLst>
              <a:ext uri="{FF2B5EF4-FFF2-40B4-BE49-F238E27FC236}">
                <a16:creationId xmlns:a16="http://schemas.microsoft.com/office/drawing/2014/main" id="{D4BA3068-B7EA-4BB2-8756-654E6AEAC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4" y="1700213"/>
            <a:ext cx="184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pohyb filtrátu</a:t>
            </a:r>
          </a:p>
        </p:txBody>
      </p:sp>
      <p:sp>
        <p:nvSpPr>
          <p:cNvPr id="230465" name="Oval 67">
            <a:extLst>
              <a:ext uri="{FF2B5EF4-FFF2-40B4-BE49-F238E27FC236}">
                <a16:creationId xmlns:a16="http://schemas.microsoft.com/office/drawing/2014/main" id="{7C30D2BE-6704-4A77-8EE4-0308F27009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75438" y="49641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66" name="Oval 68">
            <a:extLst>
              <a:ext uri="{FF2B5EF4-FFF2-40B4-BE49-F238E27FC236}">
                <a16:creationId xmlns:a16="http://schemas.microsoft.com/office/drawing/2014/main" id="{F100702C-4C6B-4FB4-A607-E16E214FB2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23038" y="51165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67" name="Oval 69">
            <a:extLst>
              <a:ext uri="{FF2B5EF4-FFF2-40B4-BE49-F238E27FC236}">
                <a16:creationId xmlns:a16="http://schemas.microsoft.com/office/drawing/2014/main" id="{5BFF820D-57ED-4FE4-B9C9-A109FF8A23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0638" y="52689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68" name="Oval 70">
            <a:extLst>
              <a:ext uri="{FF2B5EF4-FFF2-40B4-BE49-F238E27FC236}">
                <a16:creationId xmlns:a16="http://schemas.microsoft.com/office/drawing/2014/main" id="{FCFFC92A-A498-4BAD-B42E-73EA61E2D2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26176" y="5589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69" name="Oval 71">
            <a:extLst>
              <a:ext uri="{FF2B5EF4-FFF2-40B4-BE49-F238E27FC236}">
                <a16:creationId xmlns:a16="http://schemas.microsoft.com/office/drawing/2014/main" id="{512AA035-158D-4717-AB53-F79375B271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46838" y="5006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0" name="Oval 72">
            <a:extLst>
              <a:ext uri="{FF2B5EF4-FFF2-40B4-BE49-F238E27FC236}">
                <a16:creationId xmlns:a16="http://schemas.microsoft.com/office/drawing/2014/main" id="{CE8390A8-FB63-4C21-B412-1D0B7083CD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50051" y="45767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1" name="Oval 73">
            <a:extLst>
              <a:ext uri="{FF2B5EF4-FFF2-40B4-BE49-F238E27FC236}">
                <a16:creationId xmlns:a16="http://schemas.microsoft.com/office/drawing/2014/main" id="{686CB4AE-F579-4619-90CD-5F858D9AEB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57988" y="41052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2" name="Oval 74">
            <a:extLst>
              <a:ext uri="{FF2B5EF4-FFF2-40B4-BE49-F238E27FC236}">
                <a16:creationId xmlns:a16="http://schemas.microsoft.com/office/drawing/2014/main" id="{3B3AC7A6-873B-41F6-902F-A79CED45DB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46851" y="43402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3" name="Oval 75">
            <a:extLst>
              <a:ext uri="{FF2B5EF4-FFF2-40B4-BE49-F238E27FC236}">
                <a16:creationId xmlns:a16="http://schemas.microsoft.com/office/drawing/2014/main" id="{80FF198F-DBA3-4F51-A07C-847A43C957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42038" y="45688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4" name="Oval 76">
            <a:extLst>
              <a:ext uri="{FF2B5EF4-FFF2-40B4-BE49-F238E27FC236}">
                <a16:creationId xmlns:a16="http://schemas.microsoft.com/office/drawing/2014/main" id="{D05FA6DC-E746-4438-A028-5813E26C97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65838" y="44592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5" name="Oval 77">
            <a:extLst>
              <a:ext uri="{FF2B5EF4-FFF2-40B4-BE49-F238E27FC236}">
                <a16:creationId xmlns:a16="http://schemas.microsoft.com/office/drawing/2014/main" id="{1F30E8EF-37AE-4569-9C10-614B3552BF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89638" y="43497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6" name="Oval 78">
            <a:extLst>
              <a:ext uri="{FF2B5EF4-FFF2-40B4-BE49-F238E27FC236}">
                <a16:creationId xmlns:a16="http://schemas.microsoft.com/office/drawing/2014/main" id="{45672207-0EA0-4C07-9A09-0153CED5D4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13438" y="424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7" name="Oval 79">
            <a:extLst>
              <a:ext uri="{FF2B5EF4-FFF2-40B4-BE49-F238E27FC236}">
                <a16:creationId xmlns:a16="http://schemas.microsoft.com/office/drawing/2014/main" id="{B83B7F0A-32D2-45F0-BC75-B730DD4ED4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27701" y="42989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8" name="Oval 80">
            <a:extLst>
              <a:ext uri="{FF2B5EF4-FFF2-40B4-BE49-F238E27FC236}">
                <a16:creationId xmlns:a16="http://schemas.microsoft.com/office/drawing/2014/main" id="{CACED0A7-911A-4D60-8CC5-FCD6D89799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41963" y="43576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79" name="Oval 81">
            <a:extLst>
              <a:ext uri="{FF2B5EF4-FFF2-40B4-BE49-F238E27FC236}">
                <a16:creationId xmlns:a16="http://schemas.microsoft.com/office/drawing/2014/main" id="{D9AE5F8F-FBD9-4576-9678-B0D8AA6977F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22888" y="41973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0" name="Oval 82">
            <a:extLst>
              <a:ext uri="{FF2B5EF4-FFF2-40B4-BE49-F238E27FC236}">
                <a16:creationId xmlns:a16="http://schemas.microsoft.com/office/drawing/2014/main" id="{45814D4F-4D62-4B6F-8B8B-353242D26BF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3813" y="40370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1" name="Oval 83">
            <a:extLst>
              <a:ext uri="{FF2B5EF4-FFF2-40B4-BE49-F238E27FC236}">
                <a16:creationId xmlns:a16="http://schemas.microsoft.com/office/drawing/2014/main" id="{4EA24AF7-585A-4CED-88F6-14A6962EEE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84738" y="3876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2" name="Oval 84">
            <a:extLst>
              <a:ext uri="{FF2B5EF4-FFF2-40B4-BE49-F238E27FC236}">
                <a16:creationId xmlns:a16="http://schemas.microsoft.com/office/drawing/2014/main" id="{BF9DF968-DF52-43F5-AFBD-73632205F8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84726" y="43307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3" name="Oval 85">
            <a:extLst>
              <a:ext uri="{FF2B5EF4-FFF2-40B4-BE49-F238E27FC236}">
                <a16:creationId xmlns:a16="http://schemas.microsoft.com/office/drawing/2014/main" id="{C93B9B5A-8A3B-4B0B-B21F-A5260C81C3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84713" y="47847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4" name="Oval 86">
            <a:extLst>
              <a:ext uri="{FF2B5EF4-FFF2-40B4-BE49-F238E27FC236}">
                <a16:creationId xmlns:a16="http://schemas.microsoft.com/office/drawing/2014/main" id="{3FB6FBD0-1C56-4B5C-93C2-6F656EDBEA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57713" y="47355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5" name="Oval 87">
            <a:extLst>
              <a:ext uri="{FF2B5EF4-FFF2-40B4-BE49-F238E27FC236}">
                <a16:creationId xmlns:a16="http://schemas.microsoft.com/office/drawing/2014/main" id="{BFE7D777-8712-4406-8E2B-877A8AA7FC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71988" y="4602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6" name="Oval 88">
            <a:extLst>
              <a:ext uri="{FF2B5EF4-FFF2-40B4-BE49-F238E27FC236}">
                <a16:creationId xmlns:a16="http://schemas.microsoft.com/office/drawing/2014/main" id="{C605BD71-A0EA-41E7-8186-D35903ECC7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03713" y="46958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7" name="Oval 89">
            <a:extLst>
              <a:ext uri="{FF2B5EF4-FFF2-40B4-BE49-F238E27FC236}">
                <a16:creationId xmlns:a16="http://schemas.microsoft.com/office/drawing/2014/main" id="{DC71378E-A277-4FCB-8D09-8AADC9C4F6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95788" y="42418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8" name="Oval 90">
            <a:extLst>
              <a:ext uri="{FF2B5EF4-FFF2-40B4-BE49-F238E27FC236}">
                <a16:creationId xmlns:a16="http://schemas.microsoft.com/office/drawing/2014/main" id="{C10AF519-B5D6-44D0-BB1A-51C6F10402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49713" y="45386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89" name="Oval 91">
            <a:extLst>
              <a:ext uri="{FF2B5EF4-FFF2-40B4-BE49-F238E27FC236}">
                <a16:creationId xmlns:a16="http://schemas.microsoft.com/office/drawing/2014/main" id="{22A4BABD-0F56-4F7A-84DC-E9F873B824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1726" y="4727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0" name="Oval 92">
            <a:extLst>
              <a:ext uri="{FF2B5EF4-FFF2-40B4-BE49-F238E27FC236}">
                <a16:creationId xmlns:a16="http://schemas.microsoft.com/office/drawing/2014/main" id="{0DB5960E-CAA4-4C44-95A9-97D737F30C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65738" y="4719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1" name="Oval 93">
            <a:extLst>
              <a:ext uri="{FF2B5EF4-FFF2-40B4-BE49-F238E27FC236}">
                <a16:creationId xmlns:a16="http://schemas.microsoft.com/office/drawing/2014/main" id="{EBC14F02-704F-4F76-BFF6-49EC1DB876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53076" y="4846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2" name="Oval 94">
            <a:extLst>
              <a:ext uri="{FF2B5EF4-FFF2-40B4-BE49-F238E27FC236}">
                <a16:creationId xmlns:a16="http://schemas.microsoft.com/office/drawing/2014/main" id="{040D1D44-F0A5-45AD-87EB-86CF82D211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73763" y="4846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3" name="Oval 95">
            <a:extLst>
              <a:ext uri="{FF2B5EF4-FFF2-40B4-BE49-F238E27FC236}">
                <a16:creationId xmlns:a16="http://schemas.microsoft.com/office/drawing/2014/main" id="{03E51DF7-B1B3-49BB-A0AC-CB320C63E8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18063" y="49196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4" name="Oval 96">
            <a:extLst>
              <a:ext uri="{FF2B5EF4-FFF2-40B4-BE49-F238E27FC236}">
                <a16:creationId xmlns:a16="http://schemas.microsoft.com/office/drawing/2014/main" id="{B211F5A9-9424-4425-A91C-FE0FFB7672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3601" y="4910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5" name="Oval 97">
            <a:extLst>
              <a:ext uri="{FF2B5EF4-FFF2-40B4-BE49-F238E27FC236}">
                <a16:creationId xmlns:a16="http://schemas.microsoft.com/office/drawing/2014/main" id="{8CD23CBE-CA96-48CA-8C12-E79E554F50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4763" y="5189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6" name="Oval 98">
            <a:extLst>
              <a:ext uri="{FF2B5EF4-FFF2-40B4-BE49-F238E27FC236}">
                <a16:creationId xmlns:a16="http://schemas.microsoft.com/office/drawing/2014/main" id="{EEEA33AA-11EE-458B-8307-6E7C384373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57738" y="50212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7" name="Oval 99">
            <a:extLst>
              <a:ext uri="{FF2B5EF4-FFF2-40B4-BE49-F238E27FC236}">
                <a16:creationId xmlns:a16="http://schemas.microsoft.com/office/drawing/2014/main" id="{6E724A60-3A1E-4ABF-9554-2A32A99066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06938" y="51657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8" name="Oval 100">
            <a:extLst>
              <a:ext uri="{FF2B5EF4-FFF2-40B4-BE49-F238E27FC236}">
                <a16:creationId xmlns:a16="http://schemas.microsoft.com/office/drawing/2014/main" id="{2328706F-F689-4369-86AF-3558EED0E58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2001" y="5081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499" name="Oval 101">
            <a:extLst>
              <a:ext uri="{FF2B5EF4-FFF2-40B4-BE49-F238E27FC236}">
                <a16:creationId xmlns:a16="http://schemas.microsoft.com/office/drawing/2014/main" id="{9FF4CF87-7912-401B-B76D-2549697587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7063" y="49974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0" name="Oval 102">
            <a:extLst>
              <a:ext uri="{FF2B5EF4-FFF2-40B4-BE49-F238E27FC236}">
                <a16:creationId xmlns:a16="http://schemas.microsoft.com/office/drawing/2014/main" id="{A3C04E15-CE42-40E5-B67F-D365E48FD14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02126" y="49133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1" name="Oval 103">
            <a:extLst>
              <a:ext uri="{FF2B5EF4-FFF2-40B4-BE49-F238E27FC236}">
                <a16:creationId xmlns:a16="http://schemas.microsoft.com/office/drawing/2014/main" id="{3CC51FBA-A222-477F-8061-FE19C3CAE5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67188" y="4829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2" name="Oval 104">
            <a:extLst>
              <a:ext uri="{FF2B5EF4-FFF2-40B4-BE49-F238E27FC236}">
                <a16:creationId xmlns:a16="http://schemas.microsoft.com/office/drawing/2014/main" id="{50CBD33B-510B-40A9-AA6D-A029EDB196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3513" y="4846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3" name="Oval 105">
            <a:extLst>
              <a:ext uri="{FF2B5EF4-FFF2-40B4-BE49-F238E27FC236}">
                <a16:creationId xmlns:a16="http://schemas.microsoft.com/office/drawing/2014/main" id="{178929F6-6D63-4A3C-BFB9-59F1D15D84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1" y="5233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4" name="Oval 106">
            <a:extLst>
              <a:ext uri="{FF2B5EF4-FFF2-40B4-BE49-F238E27FC236}">
                <a16:creationId xmlns:a16="http://schemas.microsoft.com/office/drawing/2014/main" id="{BE67BD98-0CA9-455C-9783-16CB9CE2A0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54526" y="4854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5" name="Oval 107">
            <a:extLst>
              <a:ext uri="{FF2B5EF4-FFF2-40B4-BE49-F238E27FC236}">
                <a16:creationId xmlns:a16="http://schemas.microsoft.com/office/drawing/2014/main" id="{9B9677C9-7816-497D-9C5A-6FB33F92D9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43388" y="43942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6" name="Oval 108">
            <a:extLst>
              <a:ext uri="{FF2B5EF4-FFF2-40B4-BE49-F238E27FC236}">
                <a16:creationId xmlns:a16="http://schemas.microsoft.com/office/drawing/2014/main" id="{BD9A2D37-A021-4772-8413-917B924114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59326" y="46275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7" name="Oval 109">
            <a:extLst>
              <a:ext uri="{FF2B5EF4-FFF2-40B4-BE49-F238E27FC236}">
                <a16:creationId xmlns:a16="http://schemas.microsoft.com/office/drawing/2014/main" id="{8D69978C-FFAD-40F9-AC75-895D574D41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76713" y="45942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8" name="Oval 110">
            <a:extLst>
              <a:ext uri="{FF2B5EF4-FFF2-40B4-BE49-F238E27FC236}">
                <a16:creationId xmlns:a16="http://schemas.microsoft.com/office/drawing/2014/main" id="{37EB379B-A512-494A-9F9F-06E1C84DA3F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5188" y="44450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09" name="Oval 111">
            <a:extLst>
              <a:ext uri="{FF2B5EF4-FFF2-40B4-BE49-F238E27FC236}">
                <a16:creationId xmlns:a16="http://schemas.microsoft.com/office/drawing/2014/main" id="{C710E02E-BF3F-4A72-ADDC-D2E9D2CD71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02201" y="4497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0" name="Oval 112">
            <a:extLst>
              <a:ext uri="{FF2B5EF4-FFF2-40B4-BE49-F238E27FC236}">
                <a16:creationId xmlns:a16="http://schemas.microsoft.com/office/drawing/2014/main" id="{72C064E2-C77C-49B9-84DF-A276699085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11738" y="4221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1" name="Oval 113">
            <a:extLst>
              <a:ext uri="{FF2B5EF4-FFF2-40B4-BE49-F238E27FC236}">
                <a16:creationId xmlns:a16="http://schemas.microsoft.com/office/drawing/2014/main" id="{102F8234-11F4-4973-86A5-003E8296D2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0713" y="44338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2" name="Oval 114">
            <a:extLst>
              <a:ext uri="{FF2B5EF4-FFF2-40B4-BE49-F238E27FC236}">
                <a16:creationId xmlns:a16="http://schemas.microsoft.com/office/drawing/2014/main" id="{D752295B-748E-416B-87E4-DEC21F5F05F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6751" y="4773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3" name="Oval 115">
            <a:extLst>
              <a:ext uri="{FF2B5EF4-FFF2-40B4-BE49-F238E27FC236}">
                <a16:creationId xmlns:a16="http://schemas.microsoft.com/office/drawing/2014/main" id="{5DDEB5FF-E9CE-4BC4-B83A-1786ED35C4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43388" y="43942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4" name="Oval 116">
            <a:extLst>
              <a:ext uri="{FF2B5EF4-FFF2-40B4-BE49-F238E27FC236}">
                <a16:creationId xmlns:a16="http://schemas.microsoft.com/office/drawing/2014/main" id="{975A2239-A32C-460B-BCD9-60D2B206D2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97313" y="46910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5" name="Oval 117">
            <a:extLst>
              <a:ext uri="{FF2B5EF4-FFF2-40B4-BE49-F238E27FC236}">
                <a16:creationId xmlns:a16="http://schemas.microsoft.com/office/drawing/2014/main" id="{B8740C5C-D245-439E-906A-4202315908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49726" y="50657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6" name="Oval 118">
            <a:extLst>
              <a:ext uri="{FF2B5EF4-FFF2-40B4-BE49-F238E27FC236}">
                <a16:creationId xmlns:a16="http://schemas.microsoft.com/office/drawing/2014/main" id="{E92A1C10-FE31-4574-A932-1B0148E50D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14788" y="4981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7" name="Oval 119">
            <a:extLst>
              <a:ext uri="{FF2B5EF4-FFF2-40B4-BE49-F238E27FC236}">
                <a16:creationId xmlns:a16="http://schemas.microsoft.com/office/drawing/2014/main" id="{69E55699-89B6-44E1-A63F-01004B27165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98913" y="43021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8" name="Oval 120">
            <a:extLst>
              <a:ext uri="{FF2B5EF4-FFF2-40B4-BE49-F238E27FC236}">
                <a16:creationId xmlns:a16="http://schemas.microsoft.com/office/drawing/2014/main" id="{1D8ECA9B-9A52-4A88-8D19-4079A4CB83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6401" y="4410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19" name="Oval 121">
            <a:extLst>
              <a:ext uri="{FF2B5EF4-FFF2-40B4-BE49-F238E27FC236}">
                <a16:creationId xmlns:a16="http://schemas.microsoft.com/office/drawing/2014/main" id="{29089720-DC59-4770-9A67-6E0F01C3E1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41688" y="49418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0" name="Oval 122">
            <a:extLst>
              <a:ext uri="{FF2B5EF4-FFF2-40B4-BE49-F238E27FC236}">
                <a16:creationId xmlns:a16="http://schemas.microsoft.com/office/drawing/2014/main" id="{1A0969B7-410F-4C54-B24F-AE83F17568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2388" y="41163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1" name="Oval 123">
            <a:extLst>
              <a:ext uri="{FF2B5EF4-FFF2-40B4-BE49-F238E27FC236}">
                <a16:creationId xmlns:a16="http://schemas.microsoft.com/office/drawing/2014/main" id="{1335CCA4-0635-4506-A39D-0D63565940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4913" y="48434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2" name="Oval 124">
            <a:extLst>
              <a:ext uri="{FF2B5EF4-FFF2-40B4-BE49-F238E27FC236}">
                <a16:creationId xmlns:a16="http://schemas.microsoft.com/office/drawing/2014/main" id="{9280DB52-CB4B-4134-979B-7F76C8829FE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97326" y="52181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3" name="Oval 125">
            <a:extLst>
              <a:ext uri="{FF2B5EF4-FFF2-40B4-BE49-F238E27FC236}">
                <a16:creationId xmlns:a16="http://schemas.microsoft.com/office/drawing/2014/main" id="{B1A0AF10-47A5-4E23-A274-77D02FCA3C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2388" y="5133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4" name="Oval 126">
            <a:extLst>
              <a:ext uri="{FF2B5EF4-FFF2-40B4-BE49-F238E27FC236}">
                <a16:creationId xmlns:a16="http://schemas.microsoft.com/office/drawing/2014/main" id="{D7D3B13A-D591-4559-BDBD-419A1F2A5F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4913" y="45053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5" name="Oval 127">
            <a:extLst>
              <a:ext uri="{FF2B5EF4-FFF2-40B4-BE49-F238E27FC236}">
                <a16:creationId xmlns:a16="http://schemas.microsoft.com/office/drawing/2014/main" id="{860FA061-309D-4369-81E3-8683015BD5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94088" y="47640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6" name="Oval 128">
            <a:extLst>
              <a:ext uri="{FF2B5EF4-FFF2-40B4-BE49-F238E27FC236}">
                <a16:creationId xmlns:a16="http://schemas.microsoft.com/office/drawing/2014/main" id="{639AF308-C975-40FE-999A-19F56C57D3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14701" y="51181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7" name="Oval 129">
            <a:extLst>
              <a:ext uri="{FF2B5EF4-FFF2-40B4-BE49-F238E27FC236}">
                <a16:creationId xmlns:a16="http://schemas.microsoft.com/office/drawing/2014/main" id="{73DC1327-269E-4618-8878-F50DFCA8E5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25851" y="4243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8" name="Oval 130">
            <a:extLst>
              <a:ext uri="{FF2B5EF4-FFF2-40B4-BE49-F238E27FC236}">
                <a16:creationId xmlns:a16="http://schemas.microsoft.com/office/drawing/2014/main" id="{B7AC8E04-76D1-4E37-A09E-6F9CF222B0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92513" y="49958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29" name="Oval 131">
            <a:extLst>
              <a:ext uri="{FF2B5EF4-FFF2-40B4-BE49-F238E27FC236}">
                <a16:creationId xmlns:a16="http://schemas.microsoft.com/office/drawing/2014/main" id="{6D57929A-2B36-4978-80D4-228413B1B9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44926" y="53705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0" name="Oval 132">
            <a:extLst>
              <a:ext uri="{FF2B5EF4-FFF2-40B4-BE49-F238E27FC236}">
                <a16:creationId xmlns:a16="http://schemas.microsoft.com/office/drawing/2014/main" id="{D5BC0A43-BE3B-4453-A59A-1449C73858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09988" y="5286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1" name="Oval 133">
            <a:extLst>
              <a:ext uri="{FF2B5EF4-FFF2-40B4-BE49-F238E27FC236}">
                <a16:creationId xmlns:a16="http://schemas.microsoft.com/office/drawing/2014/main" id="{5C018DD2-97C8-4CCD-92B8-103CEDAC82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71838" y="4270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2" name="Oval 134">
            <a:extLst>
              <a:ext uri="{FF2B5EF4-FFF2-40B4-BE49-F238E27FC236}">
                <a16:creationId xmlns:a16="http://schemas.microsoft.com/office/drawing/2014/main" id="{3E347FB0-3EAB-44AB-BD50-91221C1C6E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73426" y="4562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3" name="Oval 135">
            <a:extLst>
              <a:ext uri="{FF2B5EF4-FFF2-40B4-BE49-F238E27FC236}">
                <a16:creationId xmlns:a16="http://schemas.microsoft.com/office/drawing/2014/main" id="{F95CAD28-4D86-44D5-AD12-340A1C5BF4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94451" y="44926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4" name="Oval 136">
            <a:extLst>
              <a:ext uri="{FF2B5EF4-FFF2-40B4-BE49-F238E27FC236}">
                <a16:creationId xmlns:a16="http://schemas.microsoft.com/office/drawing/2014/main" id="{7B6B73BF-59AC-4F42-9008-296039027D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2051" y="46450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5" name="Oval 137">
            <a:extLst>
              <a:ext uri="{FF2B5EF4-FFF2-40B4-BE49-F238E27FC236}">
                <a16:creationId xmlns:a16="http://schemas.microsoft.com/office/drawing/2014/main" id="{6BC644AD-894E-403D-91E3-2399019EDD1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97651" y="47291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6" name="Oval 138">
            <a:extLst>
              <a:ext uri="{FF2B5EF4-FFF2-40B4-BE49-F238E27FC236}">
                <a16:creationId xmlns:a16="http://schemas.microsoft.com/office/drawing/2014/main" id="{1BD484C6-13AB-4486-94AD-E586F5BAA5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40526" y="4433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7" name="Oval 139">
            <a:extLst>
              <a:ext uri="{FF2B5EF4-FFF2-40B4-BE49-F238E27FC236}">
                <a16:creationId xmlns:a16="http://schemas.microsoft.com/office/drawing/2014/main" id="{D78EAE33-8C98-410E-9CB5-0503E72F1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88126" y="4586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8" name="Oval 140">
            <a:extLst>
              <a:ext uri="{FF2B5EF4-FFF2-40B4-BE49-F238E27FC236}">
                <a16:creationId xmlns:a16="http://schemas.microsoft.com/office/drawing/2014/main" id="{177AFA69-FB65-4951-967B-CECC9F26F1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5726" y="4738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39" name="Oval 141">
            <a:extLst>
              <a:ext uri="{FF2B5EF4-FFF2-40B4-BE49-F238E27FC236}">
                <a16:creationId xmlns:a16="http://schemas.microsoft.com/office/drawing/2014/main" id="{24ABD296-AC49-43F3-A495-B8C4B41E15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3326" y="4891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0" name="Oval 142">
            <a:extLst>
              <a:ext uri="{FF2B5EF4-FFF2-40B4-BE49-F238E27FC236}">
                <a16:creationId xmlns:a16="http://schemas.microsoft.com/office/drawing/2014/main" id="{FCF9C0C5-42C8-44C6-AEAF-985C6E8919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30926" y="5043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1" name="Oval 143">
            <a:extLst>
              <a:ext uri="{FF2B5EF4-FFF2-40B4-BE49-F238E27FC236}">
                <a16:creationId xmlns:a16="http://schemas.microsoft.com/office/drawing/2014/main" id="{E2E16DE4-C766-4636-ACFE-E8EF7A26D0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6988" y="4156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2" name="Oval 144">
            <a:extLst>
              <a:ext uri="{FF2B5EF4-FFF2-40B4-BE49-F238E27FC236}">
                <a16:creationId xmlns:a16="http://schemas.microsoft.com/office/drawing/2014/main" id="{E3F247CD-DE8F-4D8C-A8A0-01CA5AB728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0463" y="42592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3" name="Oval 145">
            <a:extLst>
              <a:ext uri="{FF2B5EF4-FFF2-40B4-BE49-F238E27FC236}">
                <a16:creationId xmlns:a16="http://schemas.microsoft.com/office/drawing/2014/main" id="{EAE55624-6D2E-4227-9BB2-637C0A500C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3138" y="4084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4" name="Oval 146">
            <a:extLst>
              <a:ext uri="{FF2B5EF4-FFF2-40B4-BE49-F238E27FC236}">
                <a16:creationId xmlns:a16="http://schemas.microsoft.com/office/drawing/2014/main" id="{2E8C64B3-0A3D-4E0E-8CB5-6B89822948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78526" y="5195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5" name="Oval 147">
            <a:extLst>
              <a:ext uri="{FF2B5EF4-FFF2-40B4-BE49-F238E27FC236}">
                <a16:creationId xmlns:a16="http://schemas.microsoft.com/office/drawing/2014/main" id="{B6E2C0C3-8B79-413E-9476-C824744A9A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21363" y="4999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6" name="Oval 148">
            <a:extLst>
              <a:ext uri="{FF2B5EF4-FFF2-40B4-BE49-F238E27FC236}">
                <a16:creationId xmlns:a16="http://schemas.microsoft.com/office/drawing/2014/main" id="{9CCA8993-A309-4593-B510-3D0BB63153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68963" y="51514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7" name="Oval 149">
            <a:extLst>
              <a:ext uri="{FF2B5EF4-FFF2-40B4-BE49-F238E27FC236}">
                <a16:creationId xmlns:a16="http://schemas.microsoft.com/office/drawing/2014/main" id="{272489B6-616A-4731-9E85-021C173EED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10088" y="57546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8" name="Oval 150">
            <a:extLst>
              <a:ext uri="{FF2B5EF4-FFF2-40B4-BE49-F238E27FC236}">
                <a16:creationId xmlns:a16="http://schemas.microsoft.com/office/drawing/2014/main" id="{F8A538F8-D0E8-4285-9DC9-FD85799AD9F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16563" y="5303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49" name="Oval 151">
            <a:extLst>
              <a:ext uri="{FF2B5EF4-FFF2-40B4-BE49-F238E27FC236}">
                <a16:creationId xmlns:a16="http://schemas.microsoft.com/office/drawing/2014/main" id="{E1091C9B-7A78-4BD2-9775-FB202F5802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00676" y="4999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0" name="Oval 152">
            <a:extLst>
              <a:ext uri="{FF2B5EF4-FFF2-40B4-BE49-F238E27FC236}">
                <a16:creationId xmlns:a16="http://schemas.microsoft.com/office/drawing/2014/main" id="{40749A4D-F251-46A5-A05F-640E8DD2DD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6351" y="49911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1" name="Oval 153">
            <a:extLst>
              <a:ext uri="{FF2B5EF4-FFF2-40B4-BE49-F238E27FC236}">
                <a16:creationId xmlns:a16="http://schemas.microsoft.com/office/drawing/2014/main" id="{69A688D6-5A67-4AD6-AC12-609156AA37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62901" y="4535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2" name="Oval 154">
            <a:extLst>
              <a:ext uri="{FF2B5EF4-FFF2-40B4-BE49-F238E27FC236}">
                <a16:creationId xmlns:a16="http://schemas.microsoft.com/office/drawing/2014/main" id="{A9CFBCC7-9385-4325-B572-1032F4932F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32876" y="4789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3" name="Oval 155">
            <a:extLst>
              <a:ext uri="{FF2B5EF4-FFF2-40B4-BE49-F238E27FC236}">
                <a16:creationId xmlns:a16="http://schemas.microsoft.com/office/drawing/2014/main" id="{7CBED780-1565-4E18-97C3-F1C0EE3FE4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2851" y="5043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4" name="Oval 156">
            <a:extLst>
              <a:ext uri="{FF2B5EF4-FFF2-40B4-BE49-F238E27FC236}">
                <a16:creationId xmlns:a16="http://schemas.microsoft.com/office/drawing/2014/main" id="{007B45A0-3348-47B1-AC25-E8EA316DC9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20226" y="49196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5" name="Oval 157">
            <a:extLst>
              <a:ext uri="{FF2B5EF4-FFF2-40B4-BE49-F238E27FC236}">
                <a16:creationId xmlns:a16="http://schemas.microsoft.com/office/drawing/2014/main" id="{264E0F03-9B12-49C8-8E62-D9D979E273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82063" y="48387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6" name="Oval 158">
            <a:extLst>
              <a:ext uri="{FF2B5EF4-FFF2-40B4-BE49-F238E27FC236}">
                <a16:creationId xmlns:a16="http://schemas.microsoft.com/office/drawing/2014/main" id="{BFFC5D2E-A4D5-4C3D-8066-5A3FEE628B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31276" y="4510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7" name="Oval 159">
            <a:extLst>
              <a:ext uri="{FF2B5EF4-FFF2-40B4-BE49-F238E27FC236}">
                <a16:creationId xmlns:a16="http://schemas.microsoft.com/office/drawing/2014/main" id="{BBCCACAC-9386-41E1-9DBA-E05C781EF0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78863" y="4602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8" name="Oval 160">
            <a:extLst>
              <a:ext uri="{FF2B5EF4-FFF2-40B4-BE49-F238E27FC236}">
                <a16:creationId xmlns:a16="http://schemas.microsoft.com/office/drawing/2014/main" id="{D4562AD8-85B8-446B-9626-DA4CC2D532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26463" y="47545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59" name="Oval 161">
            <a:extLst>
              <a:ext uri="{FF2B5EF4-FFF2-40B4-BE49-F238E27FC236}">
                <a16:creationId xmlns:a16="http://schemas.microsoft.com/office/drawing/2014/main" id="{4D15137D-2BE2-4C3E-8F87-01CF5DB151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74063" y="49069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0" name="Oval 162">
            <a:extLst>
              <a:ext uri="{FF2B5EF4-FFF2-40B4-BE49-F238E27FC236}">
                <a16:creationId xmlns:a16="http://schemas.microsoft.com/office/drawing/2014/main" id="{DD6733D6-687C-4C11-8215-467B52FD92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9663" y="49911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1" name="Oval 163">
            <a:extLst>
              <a:ext uri="{FF2B5EF4-FFF2-40B4-BE49-F238E27FC236}">
                <a16:creationId xmlns:a16="http://schemas.microsoft.com/office/drawing/2014/main" id="{CAEDE9AC-56DF-4BA2-8E61-8C75B3D6A2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72538" y="46958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2" name="Oval 164">
            <a:extLst>
              <a:ext uri="{FF2B5EF4-FFF2-40B4-BE49-F238E27FC236}">
                <a16:creationId xmlns:a16="http://schemas.microsoft.com/office/drawing/2014/main" id="{C19CF31F-631E-41EF-9883-8D7F78B80E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0138" y="48482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3" name="Oval 165">
            <a:extLst>
              <a:ext uri="{FF2B5EF4-FFF2-40B4-BE49-F238E27FC236}">
                <a16:creationId xmlns:a16="http://schemas.microsoft.com/office/drawing/2014/main" id="{00F973C5-339F-4CFD-ACC4-4382F5D9EF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67738" y="50006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4" name="Oval 166">
            <a:extLst>
              <a:ext uri="{FF2B5EF4-FFF2-40B4-BE49-F238E27FC236}">
                <a16:creationId xmlns:a16="http://schemas.microsoft.com/office/drawing/2014/main" id="{EEB3963F-AE7D-4E1C-A155-7F2957F737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15338" y="51530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5" name="Oval 167">
            <a:extLst>
              <a:ext uri="{FF2B5EF4-FFF2-40B4-BE49-F238E27FC236}">
                <a16:creationId xmlns:a16="http://schemas.microsoft.com/office/drawing/2014/main" id="{DA477260-C8BE-4453-98DF-E9DCE6B9661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72488" y="4221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6" name="Oval 168">
            <a:extLst>
              <a:ext uri="{FF2B5EF4-FFF2-40B4-BE49-F238E27FC236}">
                <a16:creationId xmlns:a16="http://schemas.microsoft.com/office/drawing/2014/main" id="{6B78EE36-5312-4CF3-A695-CCB26FF86E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72488" y="44370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7" name="Oval 169">
            <a:extLst>
              <a:ext uri="{FF2B5EF4-FFF2-40B4-BE49-F238E27FC236}">
                <a16:creationId xmlns:a16="http://schemas.microsoft.com/office/drawing/2014/main" id="{A53F295E-B0D3-4CF1-8B34-2F7FB09023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16163" y="53197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8" name="Oval 170">
            <a:extLst>
              <a:ext uri="{FF2B5EF4-FFF2-40B4-BE49-F238E27FC236}">
                <a16:creationId xmlns:a16="http://schemas.microsoft.com/office/drawing/2014/main" id="{FE76DA50-3D0A-467D-9001-A7B1357DA3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59038" y="50244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69" name="Oval 171">
            <a:extLst>
              <a:ext uri="{FF2B5EF4-FFF2-40B4-BE49-F238E27FC236}">
                <a16:creationId xmlns:a16="http://schemas.microsoft.com/office/drawing/2014/main" id="{16D4C506-63B2-4699-846B-D26ABE28E5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12963" y="5083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0" name="Oval 172">
            <a:extLst>
              <a:ext uri="{FF2B5EF4-FFF2-40B4-BE49-F238E27FC236}">
                <a16:creationId xmlns:a16="http://schemas.microsoft.com/office/drawing/2014/main" id="{9197B1D1-9A05-4695-9E2C-863A3986A3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5235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1" name="Oval 173">
            <a:extLst>
              <a:ext uri="{FF2B5EF4-FFF2-40B4-BE49-F238E27FC236}">
                <a16:creationId xmlns:a16="http://schemas.microsoft.com/office/drawing/2014/main" id="{2D759F10-6898-4A84-979B-FE26EDE89C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08163" y="5387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2" name="Oval 174">
            <a:extLst>
              <a:ext uri="{FF2B5EF4-FFF2-40B4-BE49-F238E27FC236}">
                <a16:creationId xmlns:a16="http://schemas.microsoft.com/office/drawing/2014/main" id="{734552FF-C2F0-4FE9-8517-F3A5B09A29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63763" y="54721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3" name="Oval 175">
            <a:extLst>
              <a:ext uri="{FF2B5EF4-FFF2-40B4-BE49-F238E27FC236}">
                <a16:creationId xmlns:a16="http://schemas.microsoft.com/office/drawing/2014/main" id="{F68AD0A6-D2F5-4230-B6BF-60E6AC977C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06638" y="5176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4" name="Oval 176">
            <a:extLst>
              <a:ext uri="{FF2B5EF4-FFF2-40B4-BE49-F238E27FC236}">
                <a16:creationId xmlns:a16="http://schemas.microsoft.com/office/drawing/2014/main" id="{F09412F4-CE87-4D7B-95D9-C5648D768F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4238" y="53292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5" name="Oval 177">
            <a:extLst>
              <a:ext uri="{FF2B5EF4-FFF2-40B4-BE49-F238E27FC236}">
                <a16:creationId xmlns:a16="http://schemas.microsoft.com/office/drawing/2014/main" id="{90C34EE8-8A2D-4031-A3C4-DB062F9DE7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01838" y="5481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6" name="Oval 178">
            <a:extLst>
              <a:ext uri="{FF2B5EF4-FFF2-40B4-BE49-F238E27FC236}">
                <a16:creationId xmlns:a16="http://schemas.microsoft.com/office/drawing/2014/main" id="{75FEE8B2-403F-46F8-AABF-A20A7D41A2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9438" y="5634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7" name="Oval 179">
            <a:extLst>
              <a:ext uri="{FF2B5EF4-FFF2-40B4-BE49-F238E27FC236}">
                <a16:creationId xmlns:a16="http://schemas.microsoft.com/office/drawing/2014/main" id="{263D3DA3-5E64-4DC9-B5B8-BAF28FF2F3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1" y="48990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8" name="Oval 180">
            <a:extLst>
              <a:ext uri="{FF2B5EF4-FFF2-40B4-BE49-F238E27FC236}">
                <a16:creationId xmlns:a16="http://schemas.microsoft.com/office/drawing/2014/main" id="{FB47D972-0E4B-46C9-B5E2-7ACCB2D598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06576" y="50022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79" name="Oval 181">
            <a:extLst>
              <a:ext uri="{FF2B5EF4-FFF2-40B4-BE49-F238E27FC236}">
                <a16:creationId xmlns:a16="http://schemas.microsoft.com/office/drawing/2014/main" id="{7620ADF5-A8DA-4800-9D55-1CB88F38DE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7101" y="4181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0" name="Oval 182">
            <a:extLst>
              <a:ext uri="{FF2B5EF4-FFF2-40B4-BE49-F238E27FC236}">
                <a16:creationId xmlns:a16="http://schemas.microsoft.com/office/drawing/2014/main" id="{A3B86D1F-1DFF-4233-B1A6-B38F05BC89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39976" y="38862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1" name="Oval 183">
            <a:extLst>
              <a:ext uri="{FF2B5EF4-FFF2-40B4-BE49-F238E27FC236}">
                <a16:creationId xmlns:a16="http://schemas.microsoft.com/office/drawing/2014/main" id="{0D9493F0-E054-402F-99B3-BFF3C593E3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93901" y="3944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2" name="Oval 184">
            <a:extLst>
              <a:ext uri="{FF2B5EF4-FFF2-40B4-BE49-F238E27FC236}">
                <a16:creationId xmlns:a16="http://schemas.microsoft.com/office/drawing/2014/main" id="{793BFB77-60FF-4269-B0D0-DEB12BF319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1501" y="40973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3" name="Oval 185">
            <a:extLst>
              <a:ext uri="{FF2B5EF4-FFF2-40B4-BE49-F238E27FC236}">
                <a16:creationId xmlns:a16="http://schemas.microsoft.com/office/drawing/2014/main" id="{FC5C23A9-920B-4974-8842-F902D8F5B1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89101" y="4249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4" name="Oval 186">
            <a:extLst>
              <a:ext uri="{FF2B5EF4-FFF2-40B4-BE49-F238E27FC236}">
                <a16:creationId xmlns:a16="http://schemas.microsoft.com/office/drawing/2014/main" id="{AE04D886-970E-4BB1-8229-EFD1547311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44701" y="4333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5" name="Oval 187">
            <a:extLst>
              <a:ext uri="{FF2B5EF4-FFF2-40B4-BE49-F238E27FC236}">
                <a16:creationId xmlns:a16="http://schemas.microsoft.com/office/drawing/2014/main" id="{3258459D-DD2D-4899-BB4A-E983DF89B7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87576" y="40386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6" name="Oval 188">
            <a:extLst>
              <a:ext uri="{FF2B5EF4-FFF2-40B4-BE49-F238E27FC236}">
                <a16:creationId xmlns:a16="http://schemas.microsoft.com/office/drawing/2014/main" id="{02C06350-15DE-4F5F-BEEE-CEC9B4447E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35176" y="41910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7" name="Oval 189">
            <a:extLst>
              <a:ext uri="{FF2B5EF4-FFF2-40B4-BE49-F238E27FC236}">
                <a16:creationId xmlns:a16="http://schemas.microsoft.com/office/drawing/2014/main" id="{9579F692-FC0F-4EC4-A284-716EAC13AA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82776" y="4343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8" name="Oval 190">
            <a:extLst>
              <a:ext uri="{FF2B5EF4-FFF2-40B4-BE49-F238E27FC236}">
                <a16:creationId xmlns:a16="http://schemas.microsoft.com/office/drawing/2014/main" id="{34F2D659-8025-4087-B07A-E5BC869D87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30376" y="44958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89" name="Oval 191">
            <a:extLst>
              <a:ext uri="{FF2B5EF4-FFF2-40B4-BE49-F238E27FC236}">
                <a16:creationId xmlns:a16="http://schemas.microsoft.com/office/drawing/2014/main" id="{CE46F2B9-447E-4BDD-AB46-200F65B601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4038" y="37607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0" name="Oval 192">
            <a:extLst>
              <a:ext uri="{FF2B5EF4-FFF2-40B4-BE49-F238E27FC236}">
                <a16:creationId xmlns:a16="http://schemas.microsoft.com/office/drawing/2014/main" id="{E95505DE-621B-4459-AF49-CFF5DDDADD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87513" y="3863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1" name="Oval 193">
            <a:extLst>
              <a:ext uri="{FF2B5EF4-FFF2-40B4-BE49-F238E27FC236}">
                <a16:creationId xmlns:a16="http://schemas.microsoft.com/office/drawing/2014/main" id="{8D28EC12-AC08-4F4A-9539-237D731DDD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5163" y="424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2" name="Oval 194">
            <a:extLst>
              <a:ext uri="{FF2B5EF4-FFF2-40B4-BE49-F238E27FC236}">
                <a16:creationId xmlns:a16="http://schemas.microsoft.com/office/drawing/2014/main" id="{B5031906-52A3-49B5-A48D-4A372ED84C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98038" y="39449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3" name="Oval 195">
            <a:extLst>
              <a:ext uri="{FF2B5EF4-FFF2-40B4-BE49-F238E27FC236}">
                <a16:creationId xmlns:a16="http://schemas.microsoft.com/office/drawing/2014/main" id="{E9888168-0D15-4A21-997F-D54FA2795B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51963" y="4003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4" name="Oval 196">
            <a:extLst>
              <a:ext uri="{FF2B5EF4-FFF2-40B4-BE49-F238E27FC236}">
                <a16:creationId xmlns:a16="http://schemas.microsoft.com/office/drawing/2014/main" id="{B1B1A43F-5CFD-4A43-9DCE-6BBD11C7B3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99563" y="4156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5" name="Oval 197">
            <a:extLst>
              <a:ext uri="{FF2B5EF4-FFF2-40B4-BE49-F238E27FC236}">
                <a16:creationId xmlns:a16="http://schemas.microsoft.com/office/drawing/2014/main" id="{E26F2914-9229-4866-8252-8BE711A709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47163" y="43084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6" name="Oval 198">
            <a:extLst>
              <a:ext uri="{FF2B5EF4-FFF2-40B4-BE49-F238E27FC236}">
                <a16:creationId xmlns:a16="http://schemas.microsoft.com/office/drawing/2014/main" id="{64ABBA97-CC3D-490F-BBFC-10B02C3547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02763" y="43926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7" name="Oval 199">
            <a:extLst>
              <a:ext uri="{FF2B5EF4-FFF2-40B4-BE49-F238E27FC236}">
                <a16:creationId xmlns:a16="http://schemas.microsoft.com/office/drawing/2014/main" id="{8419B350-76CA-4147-B41C-D21F1B9E4A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5638" y="40973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8" name="Oval 200">
            <a:extLst>
              <a:ext uri="{FF2B5EF4-FFF2-40B4-BE49-F238E27FC236}">
                <a16:creationId xmlns:a16="http://schemas.microsoft.com/office/drawing/2014/main" id="{EB3B6061-0A2E-454F-AEF5-BD7A7C8384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93238" y="4249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599" name="Oval 201">
            <a:extLst>
              <a:ext uri="{FF2B5EF4-FFF2-40B4-BE49-F238E27FC236}">
                <a16:creationId xmlns:a16="http://schemas.microsoft.com/office/drawing/2014/main" id="{79B78EEE-5D92-4940-92C9-C05BC4AD2C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40838" y="4402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0" name="Oval 202">
            <a:extLst>
              <a:ext uri="{FF2B5EF4-FFF2-40B4-BE49-F238E27FC236}">
                <a16:creationId xmlns:a16="http://schemas.microsoft.com/office/drawing/2014/main" id="{B5F39ADF-E012-4357-A9B5-2AA3FB8125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88438" y="4554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1" name="Oval 203">
            <a:extLst>
              <a:ext uri="{FF2B5EF4-FFF2-40B4-BE49-F238E27FC236}">
                <a16:creationId xmlns:a16="http://schemas.microsoft.com/office/drawing/2014/main" id="{CBFAAAE7-4B1B-4C94-A4C4-3E449885CA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82101" y="38195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2" name="Oval 204">
            <a:extLst>
              <a:ext uri="{FF2B5EF4-FFF2-40B4-BE49-F238E27FC236}">
                <a16:creationId xmlns:a16="http://schemas.microsoft.com/office/drawing/2014/main" id="{4DA59DB6-E9A5-4171-BFBA-0161C8D6A9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45576" y="39227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3" name="Oval 205">
            <a:extLst>
              <a:ext uri="{FF2B5EF4-FFF2-40B4-BE49-F238E27FC236}">
                <a16:creationId xmlns:a16="http://schemas.microsoft.com/office/drawing/2014/main" id="{B260EE10-61DE-4D5D-82EE-BA6E7185E0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8076" y="5094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4" name="Oval 206">
            <a:extLst>
              <a:ext uri="{FF2B5EF4-FFF2-40B4-BE49-F238E27FC236}">
                <a16:creationId xmlns:a16="http://schemas.microsoft.com/office/drawing/2014/main" id="{37722923-6695-460E-8EA1-49C92C698A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88388" y="42926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5" name="Oval 207">
            <a:extLst>
              <a:ext uri="{FF2B5EF4-FFF2-40B4-BE49-F238E27FC236}">
                <a16:creationId xmlns:a16="http://schemas.microsoft.com/office/drawing/2014/main" id="{2186477D-0FCB-424B-8FE6-A2AA241DC8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21663" y="50593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6" name="Oval 208">
            <a:extLst>
              <a:ext uri="{FF2B5EF4-FFF2-40B4-BE49-F238E27FC236}">
                <a16:creationId xmlns:a16="http://schemas.microsoft.com/office/drawing/2014/main" id="{097670D0-8230-4C29-BA1C-EFD170091E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45551" y="52038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7" name="Oval 209">
            <a:extLst>
              <a:ext uri="{FF2B5EF4-FFF2-40B4-BE49-F238E27FC236}">
                <a16:creationId xmlns:a16="http://schemas.microsoft.com/office/drawing/2014/main" id="{A4D8C579-65A1-4C21-8296-CDBF04EC0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24863" y="52959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8" name="Oval 210">
            <a:extLst>
              <a:ext uri="{FF2B5EF4-FFF2-40B4-BE49-F238E27FC236}">
                <a16:creationId xmlns:a16="http://schemas.microsoft.com/office/drawing/2014/main" id="{B31EB2BA-D4E9-4CE0-9FCB-70F7C4FBD8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15338" y="51530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09" name="Oval 211">
            <a:extLst>
              <a:ext uri="{FF2B5EF4-FFF2-40B4-BE49-F238E27FC236}">
                <a16:creationId xmlns:a16="http://schemas.microsoft.com/office/drawing/2014/main" id="{506EDB56-B3D6-4483-AD4A-14A2B92125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35938" y="4791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0" name="Oval 212">
            <a:extLst>
              <a:ext uri="{FF2B5EF4-FFF2-40B4-BE49-F238E27FC236}">
                <a16:creationId xmlns:a16="http://schemas.microsoft.com/office/drawing/2014/main" id="{64EDDA93-A7CE-4767-B12A-8A32FF1061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40676" y="4714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1" name="Oval 213">
            <a:extLst>
              <a:ext uri="{FF2B5EF4-FFF2-40B4-BE49-F238E27FC236}">
                <a16:creationId xmlns:a16="http://schemas.microsoft.com/office/drawing/2014/main" id="{426AF5E8-21C8-4149-9922-098C7AA672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99351" y="4692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2" name="Oval 214">
            <a:extLst>
              <a:ext uri="{FF2B5EF4-FFF2-40B4-BE49-F238E27FC236}">
                <a16:creationId xmlns:a16="http://schemas.microsoft.com/office/drawing/2014/main" id="{0A197D03-C0DD-4F22-9F98-5506D3026C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72351" y="4643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3" name="Oval 215">
            <a:extLst>
              <a:ext uri="{FF2B5EF4-FFF2-40B4-BE49-F238E27FC236}">
                <a16:creationId xmlns:a16="http://schemas.microsoft.com/office/drawing/2014/main" id="{0F63AB8F-C67E-43D8-BA6D-1645F92ADD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86626" y="4510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4" name="Oval 216">
            <a:extLst>
              <a:ext uri="{FF2B5EF4-FFF2-40B4-BE49-F238E27FC236}">
                <a16:creationId xmlns:a16="http://schemas.microsoft.com/office/drawing/2014/main" id="{1FBDBD62-73D6-4947-B624-A20A943CB8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18351" y="46037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5" name="Oval 217">
            <a:extLst>
              <a:ext uri="{FF2B5EF4-FFF2-40B4-BE49-F238E27FC236}">
                <a16:creationId xmlns:a16="http://schemas.microsoft.com/office/drawing/2014/main" id="{6A5EA64E-4D6C-432B-A120-17FFA4355F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0426" y="4149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6" name="Oval 218">
            <a:extLst>
              <a:ext uri="{FF2B5EF4-FFF2-40B4-BE49-F238E27FC236}">
                <a16:creationId xmlns:a16="http://schemas.microsoft.com/office/drawing/2014/main" id="{C44D7E62-CC7C-4EBC-AB88-E8075B764A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64351" y="4446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7" name="Oval 219">
            <a:extLst>
              <a:ext uri="{FF2B5EF4-FFF2-40B4-BE49-F238E27FC236}">
                <a16:creationId xmlns:a16="http://schemas.microsoft.com/office/drawing/2014/main" id="{D95F9FF3-4F63-47F9-A364-1BA7F0ACF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88238" y="48180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8" name="Oval 220">
            <a:extLst>
              <a:ext uri="{FF2B5EF4-FFF2-40B4-BE49-F238E27FC236}">
                <a16:creationId xmlns:a16="http://schemas.microsoft.com/office/drawing/2014/main" id="{2AA1DD19-6572-435D-A803-41EF0CCC19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16763" y="48212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19" name="Oval 221">
            <a:extLst>
              <a:ext uri="{FF2B5EF4-FFF2-40B4-BE49-F238E27FC236}">
                <a16:creationId xmlns:a16="http://schemas.microsoft.com/office/drawing/2014/main" id="{10437146-706E-413B-9963-CB84C8BB01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81826" y="47371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0" name="Oval 222">
            <a:extLst>
              <a:ext uri="{FF2B5EF4-FFF2-40B4-BE49-F238E27FC236}">
                <a16:creationId xmlns:a16="http://schemas.microsoft.com/office/drawing/2014/main" id="{691F4604-0D99-4CBD-8386-D542C2E30C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46888" y="46529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1" name="Oval 223">
            <a:extLst>
              <a:ext uri="{FF2B5EF4-FFF2-40B4-BE49-F238E27FC236}">
                <a16:creationId xmlns:a16="http://schemas.microsoft.com/office/drawing/2014/main" id="{120FAE72-2535-41A1-A84F-C1214FE945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69163" y="47625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2" name="Oval 224">
            <a:extLst>
              <a:ext uri="{FF2B5EF4-FFF2-40B4-BE49-F238E27FC236}">
                <a16:creationId xmlns:a16="http://schemas.microsoft.com/office/drawing/2014/main" id="{4C1C6623-D50F-42C8-8716-CBE491A76E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58026" y="43021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3" name="Oval 225">
            <a:extLst>
              <a:ext uri="{FF2B5EF4-FFF2-40B4-BE49-F238E27FC236}">
                <a16:creationId xmlns:a16="http://schemas.microsoft.com/office/drawing/2014/main" id="{B7526402-ED23-4EEE-833B-6C72AF4DD0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91351" y="45021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4" name="Oval 226">
            <a:extLst>
              <a:ext uri="{FF2B5EF4-FFF2-40B4-BE49-F238E27FC236}">
                <a16:creationId xmlns:a16="http://schemas.microsoft.com/office/drawing/2014/main" id="{95B6A268-C803-45B5-B247-141EDF6CCF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89826" y="43529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5" name="Oval 227">
            <a:extLst>
              <a:ext uri="{FF2B5EF4-FFF2-40B4-BE49-F238E27FC236}">
                <a16:creationId xmlns:a16="http://schemas.microsoft.com/office/drawing/2014/main" id="{436F437E-8D2C-4503-9659-0670910FCC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45351" y="43418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6" name="Oval 228">
            <a:extLst>
              <a:ext uri="{FF2B5EF4-FFF2-40B4-BE49-F238E27FC236}">
                <a16:creationId xmlns:a16="http://schemas.microsoft.com/office/drawing/2014/main" id="{0E4731A1-7552-4182-BD41-0A7FD5F511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58026" y="43021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7" name="Oval 229">
            <a:extLst>
              <a:ext uri="{FF2B5EF4-FFF2-40B4-BE49-F238E27FC236}">
                <a16:creationId xmlns:a16="http://schemas.microsoft.com/office/drawing/2014/main" id="{C5F3628B-C1ED-4E3F-A6B9-7CA58B79FE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3551" y="4210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8" name="Oval 230">
            <a:extLst>
              <a:ext uri="{FF2B5EF4-FFF2-40B4-BE49-F238E27FC236}">
                <a16:creationId xmlns:a16="http://schemas.microsoft.com/office/drawing/2014/main" id="{5E9C1FB2-35F8-4134-B64F-9CE953941E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93313" y="5265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29" name="Oval 231">
            <a:extLst>
              <a:ext uri="{FF2B5EF4-FFF2-40B4-BE49-F238E27FC236}">
                <a16:creationId xmlns:a16="http://schemas.microsoft.com/office/drawing/2014/main" id="{065AAC8A-1A03-4C8D-903C-FBCF7D84CB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56813" y="52292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0" name="Oval 232">
            <a:extLst>
              <a:ext uri="{FF2B5EF4-FFF2-40B4-BE49-F238E27FC236}">
                <a16:creationId xmlns:a16="http://schemas.microsoft.com/office/drawing/2014/main" id="{130515AA-0884-4865-B7BA-A25EFD6F04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12351" y="4941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1" name="Oval 233">
            <a:extLst>
              <a:ext uri="{FF2B5EF4-FFF2-40B4-BE49-F238E27FC236}">
                <a16:creationId xmlns:a16="http://schemas.microsoft.com/office/drawing/2014/main" id="{15F1062D-5242-49C1-ADFF-DB640862FF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12313" y="5176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2" name="Oval 234">
            <a:extLst>
              <a:ext uri="{FF2B5EF4-FFF2-40B4-BE49-F238E27FC236}">
                <a16:creationId xmlns:a16="http://schemas.microsoft.com/office/drawing/2014/main" id="{02CB746F-0E43-4741-B7F9-1F12E90F48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04388" y="47228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3" name="Oval 235">
            <a:extLst>
              <a:ext uri="{FF2B5EF4-FFF2-40B4-BE49-F238E27FC236}">
                <a16:creationId xmlns:a16="http://schemas.microsoft.com/office/drawing/2014/main" id="{DE4BE1BD-2525-4045-A2D8-6C782FD27A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58313" y="5019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4" name="Oval 236">
            <a:extLst>
              <a:ext uri="{FF2B5EF4-FFF2-40B4-BE49-F238E27FC236}">
                <a16:creationId xmlns:a16="http://schemas.microsoft.com/office/drawing/2014/main" id="{1CC4A65D-765F-4316-BE83-AE8634C248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82201" y="53911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5" name="Oval 237">
            <a:extLst>
              <a:ext uri="{FF2B5EF4-FFF2-40B4-BE49-F238E27FC236}">
                <a16:creationId xmlns:a16="http://schemas.microsoft.com/office/drawing/2014/main" id="{143AB982-9932-49E7-A081-EDEB39E622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10726" y="53943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6" name="Oval 238">
            <a:extLst>
              <a:ext uri="{FF2B5EF4-FFF2-40B4-BE49-F238E27FC236}">
                <a16:creationId xmlns:a16="http://schemas.microsoft.com/office/drawing/2014/main" id="{20A8D958-04A7-44D2-BD38-AD9ED717BE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75788" y="53101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7" name="Oval 239">
            <a:extLst>
              <a:ext uri="{FF2B5EF4-FFF2-40B4-BE49-F238E27FC236}">
                <a16:creationId xmlns:a16="http://schemas.microsoft.com/office/drawing/2014/main" id="{F34D0C11-E46E-4CE2-BAE5-8E81403CF9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40851" y="5226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8" name="Oval 240">
            <a:extLst>
              <a:ext uri="{FF2B5EF4-FFF2-40B4-BE49-F238E27FC236}">
                <a16:creationId xmlns:a16="http://schemas.microsoft.com/office/drawing/2014/main" id="{EE8DD4BE-2428-4583-93FD-CD9D609E92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63126" y="5335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39" name="Oval 241">
            <a:extLst>
              <a:ext uri="{FF2B5EF4-FFF2-40B4-BE49-F238E27FC236}">
                <a16:creationId xmlns:a16="http://schemas.microsoft.com/office/drawing/2014/main" id="{A33A2477-CDD0-48FB-A147-129C22A5B3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1988" y="4875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0" name="Oval 242">
            <a:extLst>
              <a:ext uri="{FF2B5EF4-FFF2-40B4-BE49-F238E27FC236}">
                <a16:creationId xmlns:a16="http://schemas.microsoft.com/office/drawing/2014/main" id="{192EBA00-6E26-4290-9647-CF472658D2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5313" y="50752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1" name="Oval 243">
            <a:extLst>
              <a:ext uri="{FF2B5EF4-FFF2-40B4-BE49-F238E27FC236}">
                <a16:creationId xmlns:a16="http://schemas.microsoft.com/office/drawing/2014/main" id="{E0F606A8-BD66-49EF-8AF0-685B6C9D87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93388" y="47974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2" name="Oval 244">
            <a:extLst>
              <a:ext uri="{FF2B5EF4-FFF2-40B4-BE49-F238E27FC236}">
                <a16:creationId xmlns:a16="http://schemas.microsoft.com/office/drawing/2014/main" id="{95D7C589-1B66-4373-BFCF-0C8A5D350F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39313" y="49149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3" name="Oval 245">
            <a:extLst>
              <a:ext uri="{FF2B5EF4-FFF2-40B4-BE49-F238E27FC236}">
                <a16:creationId xmlns:a16="http://schemas.microsoft.com/office/drawing/2014/main" id="{620B2F73-47B0-4FB8-8DE2-BBA35053BE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1988" y="4875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4" name="Oval 246">
            <a:extLst>
              <a:ext uri="{FF2B5EF4-FFF2-40B4-BE49-F238E27FC236}">
                <a16:creationId xmlns:a16="http://schemas.microsoft.com/office/drawing/2014/main" id="{D1DE8DED-8EB3-4D36-83F6-883694A4F9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07513" y="4783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5" name="Oval 247">
            <a:extLst>
              <a:ext uri="{FF2B5EF4-FFF2-40B4-BE49-F238E27FC236}">
                <a16:creationId xmlns:a16="http://schemas.microsoft.com/office/drawing/2014/main" id="{C3D461EC-B927-4FE8-9FD7-67BAD5A84E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3851" y="43211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6" name="Oval 248">
            <a:extLst>
              <a:ext uri="{FF2B5EF4-FFF2-40B4-BE49-F238E27FC236}">
                <a16:creationId xmlns:a16="http://schemas.microsoft.com/office/drawing/2014/main" id="{F8CF71EE-3D25-468C-AB03-656CE5B7CC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56851" y="42719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7" name="Oval 249">
            <a:extLst>
              <a:ext uri="{FF2B5EF4-FFF2-40B4-BE49-F238E27FC236}">
                <a16:creationId xmlns:a16="http://schemas.microsoft.com/office/drawing/2014/main" id="{09CD5227-EABF-4A3D-BD88-BD96758A46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71126" y="4138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8" name="Oval 250">
            <a:extLst>
              <a:ext uri="{FF2B5EF4-FFF2-40B4-BE49-F238E27FC236}">
                <a16:creationId xmlns:a16="http://schemas.microsoft.com/office/drawing/2014/main" id="{07C024D5-0818-43F6-9F5D-BCA73BBCED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2851" y="42322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49" name="Oval 251">
            <a:extLst>
              <a:ext uri="{FF2B5EF4-FFF2-40B4-BE49-F238E27FC236}">
                <a16:creationId xmlns:a16="http://schemas.microsoft.com/office/drawing/2014/main" id="{2D54243E-EE01-4E8A-962F-0027AF65E8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94926" y="37782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0" name="Oval 252">
            <a:extLst>
              <a:ext uri="{FF2B5EF4-FFF2-40B4-BE49-F238E27FC236}">
                <a16:creationId xmlns:a16="http://schemas.microsoft.com/office/drawing/2014/main" id="{6A8CB52D-0C03-49D4-BF52-2840DA2F1E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48851" y="40751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1" name="Oval 253">
            <a:extLst>
              <a:ext uri="{FF2B5EF4-FFF2-40B4-BE49-F238E27FC236}">
                <a16:creationId xmlns:a16="http://schemas.microsoft.com/office/drawing/2014/main" id="{18E19B67-5095-4420-A5C5-B2D2994988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72738" y="44465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2" name="Oval 254">
            <a:extLst>
              <a:ext uri="{FF2B5EF4-FFF2-40B4-BE49-F238E27FC236}">
                <a16:creationId xmlns:a16="http://schemas.microsoft.com/office/drawing/2014/main" id="{60D91AB9-753F-4194-8091-6A7C911552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9201" y="4357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3" name="Oval 255">
            <a:extLst>
              <a:ext uri="{FF2B5EF4-FFF2-40B4-BE49-F238E27FC236}">
                <a16:creationId xmlns:a16="http://schemas.microsoft.com/office/drawing/2014/main" id="{1D6D865A-1B77-4844-A33D-A06F0B500F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66326" y="43656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4" name="Oval 256">
            <a:extLst>
              <a:ext uri="{FF2B5EF4-FFF2-40B4-BE49-F238E27FC236}">
                <a16:creationId xmlns:a16="http://schemas.microsoft.com/office/drawing/2014/main" id="{2A52163F-D87F-45FD-B86E-DC0AB6291B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31388" y="42814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5" name="Oval 257">
            <a:extLst>
              <a:ext uri="{FF2B5EF4-FFF2-40B4-BE49-F238E27FC236}">
                <a16:creationId xmlns:a16="http://schemas.microsoft.com/office/drawing/2014/main" id="{3459C526-6873-4C42-9914-7FAE210543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53663" y="43910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6" name="Oval 258">
            <a:extLst>
              <a:ext uri="{FF2B5EF4-FFF2-40B4-BE49-F238E27FC236}">
                <a16:creationId xmlns:a16="http://schemas.microsoft.com/office/drawing/2014/main" id="{11888853-9A29-438F-9FD0-FAE6CBEB1C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42526" y="3930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7" name="Oval 259">
            <a:extLst>
              <a:ext uri="{FF2B5EF4-FFF2-40B4-BE49-F238E27FC236}">
                <a16:creationId xmlns:a16="http://schemas.microsoft.com/office/drawing/2014/main" id="{A4AD5588-758C-4DD2-B771-8E346B0B2A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75851" y="41306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8" name="Oval 260">
            <a:extLst>
              <a:ext uri="{FF2B5EF4-FFF2-40B4-BE49-F238E27FC236}">
                <a16:creationId xmlns:a16="http://schemas.microsoft.com/office/drawing/2014/main" id="{A4E8D791-A9E1-4451-A566-58FB7B54BE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74326" y="39814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59" name="Oval 261">
            <a:extLst>
              <a:ext uri="{FF2B5EF4-FFF2-40B4-BE49-F238E27FC236}">
                <a16:creationId xmlns:a16="http://schemas.microsoft.com/office/drawing/2014/main" id="{EBC699D0-257A-4C6D-A9B4-7AD15EFDE2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9851" y="39703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0" name="Oval 262">
            <a:extLst>
              <a:ext uri="{FF2B5EF4-FFF2-40B4-BE49-F238E27FC236}">
                <a16:creationId xmlns:a16="http://schemas.microsoft.com/office/drawing/2014/main" id="{9B9FA02E-75F3-441D-91B5-3EB94A377A8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42526" y="3930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1" name="Oval 263">
            <a:extLst>
              <a:ext uri="{FF2B5EF4-FFF2-40B4-BE49-F238E27FC236}">
                <a16:creationId xmlns:a16="http://schemas.microsoft.com/office/drawing/2014/main" id="{D6861BA0-2323-47F0-8A64-FEF1ED19A6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98051" y="3838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2" name="Oval 264">
            <a:extLst>
              <a:ext uri="{FF2B5EF4-FFF2-40B4-BE49-F238E27FC236}">
                <a16:creationId xmlns:a16="http://schemas.microsoft.com/office/drawing/2014/main" id="{0402F3B0-E89E-40EC-AAF2-E869D9764C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7226" y="46958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3" name="Oval 265">
            <a:extLst>
              <a:ext uri="{FF2B5EF4-FFF2-40B4-BE49-F238E27FC236}">
                <a16:creationId xmlns:a16="http://schemas.microsoft.com/office/drawing/2014/main" id="{68D0B62D-B1E8-4A2D-964E-48A45E1B50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85301" y="47053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4" name="Oval 266">
            <a:extLst>
              <a:ext uri="{FF2B5EF4-FFF2-40B4-BE49-F238E27FC236}">
                <a16:creationId xmlns:a16="http://schemas.microsoft.com/office/drawing/2014/main" id="{26B4A19A-A3D8-472A-A124-B46518AFF9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12351" y="48688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5" name="Oval 267">
            <a:extLst>
              <a:ext uri="{FF2B5EF4-FFF2-40B4-BE49-F238E27FC236}">
                <a16:creationId xmlns:a16="http://schemas.microsoft.com/office/drawing/2014/main" id="{014F5402-2108-40EE-A599-6290FC0B59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75876" y="4724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6" name="Oval 268">
            <a:extLst>
              <a:ext uri="{FF2B5EF4-FFF2-40B4-BE49-F238E27FC236}">
                <a16:creationId xmlns:a16="http://schemas.microsoft.com/office/drawing/2014/main" id="{FC3B1902-0DFB-4ADE-8092-15EE0C2954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72713" y="50847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7" name="Oval 269">
            <a:extLst>
              <a:ext uri="{FF2B5EF4-FFF2-40B4-BE49-F238E27FC236}">
                <a16:creationId xmlns:a16="http://schemas.microsoft.com/office/drawing/2014/main" id="{A278ED28-00A4-4599-B1AD-F4E83B8731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28251" y="47974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8" name="Oval 270">
            <a:extLst>
              <a:ext uri="{FF2B5EF4-FFF2-40B4-BE49-F238E27FC236}">
                <a16:creationId xmlns:a16="http://schemas.microsoft.com/office/drawing/2014/main" id="{BB832C64-87F0-4056-B5AB-8F3CF904B3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72713" y="54451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69" name="Oval 271">
            <a:extLst>
              <a:ext uri="{FF2B5EF4-FFF2-40B4-BE49-F238E27FC236}">
                <a16:creationId xmlns:a16="http://schemas.microsoft.com/office/drawing/2014/main" id="{5FEB3B63-189D-4B74-A7C6-D9F24301E7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36251" y="50863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0" name="Oval 272">
            <a:extLst>
              <a:ext uri="{FF2B5EF4-FFF2-40B4-BE49-F238E27FC236}">
                <a16:creationId xmlns:a16="http://schemas.microsoft.com/office/drawing/2014/main" id="{9A907566-B2D5-4482-990F-AA8262A93F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83588" y="4621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1" name="Oval 273">
            <a:extLst>
              <a:ext uri="{FF2B5EF4-FFF2-40B4-BE49-F238E27FC236}">
                <a16:creationId xmlns:a16="http://schemas.microsoft.com/office/drawing/2014/main" id="{DF18903A-00E3-4A96-881B-6E19F024B9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67663" y="4221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2" name="Oval 274">
            <a:extLst>
              <a:ext uri="{FF2B5EF4-FFF2-40B4-BE49-F238E27FC236}">
                <a16:creationId xmlns:a16="http://schemas.microsoft.com/office/drawing/2014/main" id="{E365A449-F1E8-435D-8138-59F90D8254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82001" y="4724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3" name="Oval 275">
            <a:extLst>
              <a:ext uri="{FF2B5EF4-FFF2-40B4-BE49-F238E27FC236}">
                <a16:creationId xmlns:a16="http://schemas.microsoft.com/office/drawing/2014/main" id="{3F34528D-AF7A-41F3-AC12-723F2A1E26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12238" y="46497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4" name="Oval 276">
            <a:extLst>
              <a:ext uri="{FF2B5EF4-FFF2-40B4-BE49-F238E27FC236}">
                <a16:creationId xmlns:a16="http://schemas.microsoft.com/office/drawing/2014/main" id="{FD9C8C89-9E1E-4188-AAA4-C9D5E6879F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9663" y="49911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5" name="Oval 277">
            <a:extLst>
              <a:ext uri="{FF2B5EF4-FFF2-40B4-BE49-F238E27FC236}">
                <a16:creationId xmlns:a16="http://schemas.microsoft.com/office/drawing/2014/main" id="{04539B74-DE33-40E7-8E0A-36C836B641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67826" y="50720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6" name="Oval 278">
            <a:extLst>
              <a:ext uri="{FF2B5EF4-FFF2-40B4-BE49-F238E27FC236}">
                <a16:creationId xmlns:a16="http://schemas.microsoft.com/office/drawing/2014/main" id="{6B472B8C-34FB-43E7-BB5E-D114D0A871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15426" y="52244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7" name="Oval 279">
            <a:extLst>
              <a:ext uri="{FF2B5EF4-FFF2-40B4-BE49-F238E27FC236}">
                <a16:creationId xmlns:a16="http://schemas.microsoft.com/office/drawing/2014/main" id="{2835C77E-4E99-4FE0-BF2A-973A992DE5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55113" y="4935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8" name="Oval 280">
            <a:extLst>
              <a:ext uri="{FF2B5EF4-FFF2-40B4-BE49-F238E27FC236}">
                <a16:creationId xmlns:a16="http://schemas.microsoft.com/office/drawing/2014/main" id="{55581487-E3A1-4DBD-BB4A-167B29D946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02713" y="50879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79" name="Oval 281">
            <a:extLst>
              <a:ext uri="{FF2B5EF4-FFF2-40B4-BE49-F238E27FC236}">
                <a16:creationId xmlns:a16="http://schemas.microsoft.com/office/drawing/2014/main" id="{0542E3CF-5990-4852-8862-BF81D16777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0676" y="5297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0" name="Oval 282">
            <a:extLst>
              <a:ext uri="{FF2B5EF4-FFF2-40B4-BE49-F238E27FC236}">
                <a16:creationId xmlns:a16="http://schemas.microsoft.com/office/drawing/2014/main" id="{C72FAF38-55B7-4F18-8C1E-03FDEA1619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3676" y="4900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1" name="Oval 283">
            <a:extLst>
              <a:ext uri="{FF2B5EF4-FFF2-40B4-BE49-F238E27FC236}">
                <a16:creationId xmlns:a16="http://schemas.microsoft.com/office/drawing/2014/main" id="{0269472C-32C9-4C78-BAFB-2F71B7F10F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01951" y="5078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2" name="Oval 284">
            <a:extLst>
              <a:ext uri="{FF2B5EF4-FFF2-40B4-BE49-F238E27FC236}">
                <a16:creationId xmlns:a16="http://schemas.microsoft.com/office/drawing/2014/main" id="{A58EF87A-280D-4DD0-AB88-50CA8D32D2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49551" y="52308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3" name="Oval 285">
            <a:extLst>
              <a:ext uri="{FF2B5EF4-FFF2-40B4-BE49-F238E27FC236}">
                <a16:creationId xmlns:a16="http://schemas.microsoft.com/office/drawing/2014/main" id="{7A85749C-37B2-4975-BCD3-739330E290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97151" y="53832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4" name="Oval 286">
            <a:extLst>
              <a:ext uri="{FF2B5EF4-FFF2-40B4-BE49-F238E27FC236}">
                <a16:creationId xmlns:a16="http://schemas.microsoft.com/office/drawing/2014/main" id="{D6732868-002F-4B4F-8C9F-65D565B1DA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87576" y="40386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5" name="Oval 287">
            <a:extLst>
              <a:ext uri="{FF2B5EF4-FFF2-40B4-BE49-F238E27FC236}">
                <a16:creationId xmlns:a16="http://schemas.microsoft.com/office/drawing/2014/main" id="{DC61449E-6651-492C-AFE5-47930432B7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2613" y="43513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6" name="Oval 288">
            <a:extLst>
              <a:ext uri="{FF2B5EF4-FFF2-40B4-BE49-F238E27FC236}">
                <a16:creationId xmlns:a16="http://schemas.microsoft.com/office/drawing/2014/main" id="{B9860AEC-EF9A-4CED-925F-F35A55DE6D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68613" y="4194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7" name="Oval 289">
            <a:extLst>
              <a:ext uri="{FF2B5EF4-FFF2-40B4-BE49-F238E27FC236}">
                <a16:creationId xmlns:a16="http://schemas.microsoft.com/office/drawing/2014/main" id="{5C233E72-4B8E-463D-BE10-D04116578F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51151" y="44005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8" name="Oval 290">
            <a:extLst>
              <a:ext uri="{FF2B5EF4-FFF2-40B4-BE49-F238E27FC236}">
                <a16:creationId xmlns:a16="http://schemas.microsoft.com/office/drawing/2014/main" id="{75370408-D4E1-436C-8C92-143F014927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62288" y="40497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89" name="Oval 291">
            <a:extLst>
              <a:ext uri="{FF2B5EF4-FFF2-40B4-BE49-F238E27FC236}">
                <a16:creationId xmlns:a16="http://schemas.microsoft.com/office/drawing/2014/main" id="{D876491A-E725-4EEA-A93A-3485E1BC41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95613" y="4249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0" name="Oval 292">
            <a:extLst>
              <a:ext uri="{FF2B5EF4-FFF2-40B4-BE49-F238E27FC236}">
                <a16:creationId xmlns:a16="http://schemas.microsoft.com/office/drawing/2014/main" id="{78340692-B5A2-45DE-A74A-A3BC1EE82A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62288" y="40497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1" name="Oval 293">
            <a:extLst>
              <a:ext uri="{FF2B5EF4-FFF2-40B4-BE49-F238E27FC236}">
                <a16:creationId xmlns:a16="http://schemas.microsoft.com/office/drawing/2014/main" id="{5780BBBB-9FC3-4791-8050-1746DCF10F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6213" y="4346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2" name="Oval 294">
            <a:extLst>
              <a:ext uri="{FF2B5EF4-FFF2-40B4-BE49-F238E27FC236}">
                <a16:creationId xmlns:a16="http://schemas.microsoft.com/office/drawing/2014/main" id="{672FD336-B101-47E4-ADD0-D2369C1395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17813" y="3957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3" name="Oval 295">
            <a:extLst>
              <a:ext uri="{FF2B5EF4-FFF2-40B4-BE49-F238E27FC236}">
                <a16:creationId xmlns:a16="http://schemas.microsoft.com/office/drawing/2014/main" id="{25561494-0FA2-4A54-B533-F3964B7710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63813" y="4160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4" name="Oval 296">
            <a:extLst>
              <a:ext uri="{FF2B5EF4-FFF2-40B4-BE49-F238E27FC236}">
                <a16:creationId xmlns:a16="http://schemas.microsoft.com/office/drawing/2014/main" id="{71C67EC9-3104-4C34-A260-B63696CC7E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12988" y="44196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5" name="Oval 297">
            <a:extLst>
              <a:ext uri="{FF2B5EF4-FFF2-40B4-BE49-F238E27FC236}">
                <a16:creationId xmlns:a16="http://schemas.microsoft.com/office/drawing/2014/main" id="{B896AA3E-DF27-4E2F-B63E-E15A930C15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44751" y="38989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6" name="Oval 298">
            <a:extLst>
              <a:ext uri="{FF2B5EF4-FFF2-40B4-BE49-F238E27FC236}">
                <a16:creationId xmlns:a16="http://schemas.microsoft.com/office/drawing/2014/main" id="{792660BB-B5F9-49D2-B4A4-68CDFF2A06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1" y="4210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7" name="Oval 299">
            <a:extLst>
              <a:ext uri="{FF2B5EF4-FFF2-40B4-BE49-F238E27FC236}">
                <a16:creationId xmlns:a16="http://schemas.microsoft.com/office/drawing/2014/main" id="{8D38F0BC-463E-4291-AC73-4866991625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67201" y="5386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8" name="Oval 301">
            <a:extLst>
              <a:ext uri="{FF2B5EF4-FFF2-40B4-BE49-F238E27FC236}">
                <a16:creationId xmlns:a16="http://schemas.microsoft.com/office/drawing/2014/main" id="{1D0282EE-521C-49A6-9D85-FC1E28CB7B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8876" y="15621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699" name="Oval 302">
            <a:extLst>
              <a:ext uri="{FF2B5EF4-FFF2-40B4-BE49-F238E27FC236}">
                <a16:creationId xmlns:a16="http://schemas.microsoft.com/office/drawing/2014/main" id="{5EB1F9AF-D6DF-4CEE-B99A-468B146F21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49863" y="58689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0" name="Oval 303">
            <a:extLst>
              <a:ext uri="{FF2B5EF4-FFF2-40B4-BE49-F238E27FC236}">
                <a16:creationId xmlns:a16="http://schemas.microsoft.com/office/drawing/2014/main" id="{3FDD30FE-52D5-4FF0-870B-9034A301D5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57601" y="5995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1" name="Oval 304">
            <a:extLst>
              <a:ext uri="{FF2B5EF4-FFF2-40B4-BE49-F238E27FC236}">
                <a16:creationId xmlns:a16="http://schemas.microsoft.com/office/drawing/2014/main" id="{C0395333-55E9-498C-9B2C-29DBA7B82C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0513" y="40909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2" name="Oval 305">
            <a:extLst>
              <a:ext uri="{FF2B5EF4-FFF2-40B4-BE49-F238E27FC236}">
                <a16:creationId xmlns:a16="http://schemas.microsoft.com/office/drawing/2014/main" id="{9B2677BD-B391-45A0-B156-3CCFE526A3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05238" y="3940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3" name="Oval 306">
            <a:extLst>
              <a:ext uri="{FF2B5EF4-FFF2-40B4-BE49-F238E27FC236}">
                <a16:creationId xmlns:a16="http://schemas.microsoft.com/office/drawing/2014/main" id="{EFEF6ADF-3C39-4B99-AAB8-AEB58748D5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41701" y="3427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4" name="Oval 307">
            <a:extLst>
              <a:ext uri="{FF2B5EF4-FFF2-40B4-BE49-F238E27FC236}">
                <a16:creationId xmlns:a16="http://schemas.microsoft.com/office/drawing/2014/main" id="{85F1F5EB-B9E2-4D72-BCF3-B8914F1F26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78163" y="29146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5" name="Oval 308">
            <a:extLst>
              <a:ext uri="{FF2B5EF4-FFF2-40B4-BE49-F238E27FC236}">
                <a16:creationId xmlns:a16="http://schemas.microsoft.com/office/drawing/2014/main" id="{C3F8AA67-D04C-469C-9D85-BD51C096C0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32188" y="1862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6" name="Oval 309">
            <a:extLst>
              <a:ext uri="{FF2B5EF4-FFF2-40B4-BE49-F238E27FC236}">
                <a16:creationId xmlns:a16="http://schemas.microsoft.com/office/drawing/2014/main" id="{579D6342-3336-4F37-A88F-18F109CF44E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82888" y="170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7" name="Oval 310">
            <a:extLst>
              <a:ext uri="{FF2B5EF4-FFF2-40B4-BE49-F238E27FC236}">
                <a16:creationId xmlns:a16="http://schemas.microsoft.com/office/drawing/2014/main" id="{46197E22-0603-4554-BC08-B8AA68D5CA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44851" y="598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8" name="Oval 311">
            <a:extLst>
              <a:ext uri="{FF2B5EF4-FFF2-40B4-BE49-F238E27FC236}">
                <a16:creationId xmlns:a16="http://schemas.microsoft.com/office/drawing/2014/main" id="{A5CE5334-6243-4285-8B45-460E45C084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03388" y="1125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09" name="Oval 312">
            <a:extLst>
              <a:ext uri="{FF2B5EF4-FFF2-40B4-BE49-F238E27FC236}">
                <a16:creationId xmlns:a16="http://schemas.microsoft.com/office/drawing/2014/main" id="{C9F66494-5F78-4ED9-976B-C8C051080E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68563" y="7540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10" name="AutoShape 313">
            <a:extLst>
              <a:ext uri="{FF2B5EF4-FFF2-40B4-BE49-F238E27FC236}">
                <a16:creationId xmlns:a16="http://schemas.microsoft.com/office/drawing/2014/main" id="{E42432B0-E099-4E4C-8DB6-1FC782EE72DE}"/>
              </a:ext>
            </a:extLst>
          </p:cNvPr>
          <p:cNvSpPr>
            <a:spLocks noChangeArrowheads="1"/>
          </p:cNvSpPr>
          <p:nvPr/>
        </p:nvSpPr>
        <p:spPr bwMode="auto">
          <a:xfrm rot="3806438">
            <a:off x="2581276" y="6084888"/>
            <a:ext cx="300037" cy="1277938"/>
          </a:xfrm>
          <a:prstGeom prst="can">
            <a:avLst>
              <a:gd name="adj" fmla="val 106482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11" name="Oval 314">
            <a:extLst>
              <a:ext uri="{FF2B5EF4-FFF2-40B4-BE49-F238E27FC236}">
                <a16:creationId xmlns:a16="http://schemas.microsoft.com/office/drawing/2014/main" id="{09B868C8-4E6E-451D-A778-D8E2D95E53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7063" y="64674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12" name="Oval 315">
            <a:extLst>
              <a:ext uri="{FF2B5EF4-FFF2-40B4-BE49-F238E27FC236}">
                <a16:creationId xmlns:a16="http://schemas.microsoft.com/office/drawing/2014/main" id="{EC33F239-32DF-4271-8C55-715CB55746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97288" y="6289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13" name="Oval 316">
            <a:extLst>
              <a:ext uri="{FF2B5EF4-FFF2-40B4-BE49-F238E27FC236}">
                <a16:creationId xmlns:a16="http://schemas.microsoft.com/office/drawing/2014/main" id="{4E90FC03-6DFC-4050-A690-D714D0B29D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2151" y="6375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14" name="Text Box 317">
            <a:extLst>
              <a:ext uri="{FF2B5EF4-FFF2-40B4-BE49-F238E27FC236}">
                <a16:creationId xmlns:a16="http://schemas.microsoft.com/office/drawing/2014/main" id="{6C88E723-19E7-4258-A07F-869D60CC3FD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24001" y="1628775"/>
            <a:ext cx="1522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Lymfatická drenáž</a:t>
            </a:r>
          </a:p>
        </p:txBody>
      </p:sp>
      <p:sp>
        <p:nvSpPr>
          <p:cNvPr id="230715" name="Text Box 318">
            <a:extLst>
              <a:ext uri="{FF2B5EF4-FFF2-40B4-BE49-F238E27FC236}">
                <a16:creationId xmlns:a16="http://schemas.microsoft.com/office/drawing/2014/main" id="{2BF2A049-0099-4703-91BB-13BAAF483DD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92313" y="6092825"/>
            <a:ext cx="1522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Lymfatická drenáž</a:t>
            </a:r>
          </a:p>
        </p:txBody>
      </p:sp>
      <p:sp>
        <p:nvSpPr>
          <p:cNvPr id="230716" name="Text Box 319">
            <a:extLst>
              <a:ext uri="{FF2B5EF4-FFF2-40B4-BE49-F238E27FC236}">
                <a16:creationId xmlns:a16="http://schemas.microsoft.com/office/drawing/2014/main" id="{82173EAD-B6AD-4773-B909-F333DE4877E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89514" y="5441950"/>
            <a:ext cx="865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bílkoviny</a:t>
            </a:r>
          </a:p>
        </p:txBody>
      </p:sp>
      <p:sp>
        <p:nvSpPr>
          <p:cNvPr id="230717" name="Text Box 320">
            <a:extLst>
              <a:ext uri="{FF2B5EF4-FFF2-40B4-BE49-F238E27FC236}">
                <a16:creationId xmlns:a16="http://schemas.microsoft.com/office/drawing/2014/main" id="{06316D45-7AD2-4899-AA2D-13A92960908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66864" y="1143000"/>
            <a:ext cx="865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bílkoviny</a:t>
            </a:r>
          </a:p>
        </p:txBody>
      </p:sp>
      <p:sp>
        <p:nvSpPr>
          <p:cNvPr id="230718" name="Line 321">
            <a:extLst>
              <a:ext uri="{FF2B5EF4-FFF2-40B4-BE49-F238E27FC236}">
                <a16:creationId xmlns:a16="http://schemas.microsoft.com/office/drawing/2014/main" id="{97DFC754-A42A-4AB1-8464-DCD83A9AFF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9164" y="860426"/>
            <a:ext cx="261937" cy="3095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719" name="Line 322">
            <a:extLst>
              <a:ext uri="{FF2B5EF4-FFF2-40B4-BE49-F238E27FC236}">
                <a16:creationId xmlns:a16="http://schemas.microsoft.com/office/drawing/2014/main" id="{857A64E4-5B67-4840-9CDA-E87667BA7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763" y="1400175"/>
            <a:ext cx="227012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720" name="Line 323">
            <a:extLst>
              <a:ext uri="{FF2B5EF4-FFF2-40B4-BE49-F238E27FC236}">
                <a16:creationId xmlns:a16="http://schemas.microsoft.com/office/drawing/2014/main" id="{106C0E9D-9C2F-4D66-867B-4CC17458BF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73676" y="4992688"/>
            <a:ext cx="17463" cy="512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721" name="Oval 324">
            <a:extLst>
              <a:ext uri="{FF2B5EF4-FFF2-40B4-BE49-F238E27FC236}">
                <a16:creationId xmlns:a16="http://schemas.microsoft.com/office/drawing/2014/main" id="{324CE168-76D6-4A8C-8E41-05E0CB5B07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18088" y="49006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22" name="Line 325">
            <a:extLst>
              <a:ext uri="{FF2B5EF4-FFF2-40B4-BE49-F238E27FC236}">
                <a16:creationId xmlns:a16="http://schemas.microsoft.com/office/drawing/2014/main" id="{BF940490-4C42-4400-9C2B-5FD02B63A1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9076" y="5118101"/>
            <a:ext cx="100013" cy="3032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723" name="Line 326">
            <a:extLst>
              <a:ext uri="{FF2B5EF4-FFF2-40B4-BE49-F238E27FC236}">
                <a16:creationId xmlns:a16="http://schemas.microsoft.com/office/drawing/2014/main" id="{1E9A5D2A-5F8E-456A-8DB9-6359C679A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5089" y="5091114"/>
            <a:ext cx="134937" cy="2873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724" name="Oval 327">
            <a:extLst>
              <a:ext uri="{FF2B5EF4-FFF2-40B4-BE49-F238E27FC236}">
                <a16:creationId xmlns:a16="http://schemas.microsoft.com/office/drawing/2014/main" id="{A43FB488-13DE-4589-81EB-22923053C2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7638" y="48863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25" name="Line 328">
            <a:extLst>
              <a:ext uri="{FF2B5EF4-FFF2-40B4-BE49-F238E27FC236}">
                <a16:creationId xmlns:a16="http://schemas.microsoft.com/office/drawing/2014/main" id="{05F55521-99C7-4E9B-BAD8-9B4D385F67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7400" y="5614989"/>
            <a:ext cx="471488" cy="1682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726" name="Text Box 329">
            <a:extLst>
              <a:ext uri="{FF2B5EF4-FFF2-40B4-BE49-F238E27FC236}">
                <a16:creationId xmlns:a16="http://schemas.microsoft.com/office/drawing/2014/main" id="{85FD7C40-7E60-4522-9E3B-2FBF04A67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303" y="1628776"/>
            <a:ext cx="17363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Intersticiální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tekutina</a:t>
            </a:r>
          </a:p>
        </p:txBody>
      </p:sp>
      <p:sp>
        <p:nvSpPr>
          <p:cNvPr id="230727" name="Oval 330">
            <a:extLst>
              <a:ext uri="{FF2B5EF4-FFF2-40B4-BE49-F238E27FC236}">
                <a16:creationId xmlns:a16="http://schemas.microsoft.com/office/drawing/2014/main" id="{61B82199-2967-4CD0-93EC-778CAC40B2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64363" y="4973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28" name="Oval 331">
            <a:extLst>
              <a:ext uri="{FF2B5EF4-FFF2-40B4-BE49-F238E27FC236}">
                <a16:creationId xmlns:a16="http://schemas.microsoft.com/office/drawing/2014/main" id="{217BF080-16FC-4940-9284-485731CA3B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1963" y="5126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29" name="Oval 332">
            <a:extLst>
              <a:ext uri="{FF2B5EF4-FFF2-40B4-BE49-F238E27FC236}">
                <a16:creationId xmlns:a16="http://schemas.microsoft.com/office/drawing/2014/main" id="{A9116955-EF13-457D-8005-A3BE5E4184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29426" y="48895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0" name="Oval 333">
            <a:extLst>
              <a:ext uri="{FF2B5EF4-FFF2-40B4-BE49-F238E27FC236}">
                <a16:creationId xmlns:a16="http://schemas.microsoft.com/office/drawing/2014/main" id="{CA40EEE5-F43C-4A36-B501-520EF2D387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51688" y="50419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1" name="Oval 334">
            <a:extLst>
              <a:ext uri="{FF2B5EF4-FFF2-40B4-BE49-F238E27FC236}">
                <a16:creationId xmlns:a16="http://schemas.microsoft.com/office/drawing/2014/main" id="{C65EB8DA-21EB-41EC-82E3-30167795C1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14713" y="40513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2" name="Oval 335">
            <a:extLst>
              <a:ext uri="{FF2B5EF4-FFF2-40B4-BE49-F238E27FC236}">
                <a16:creationId xmlns:a16="http://schemas.microsoft.com/office/drawing/2014/main" id="{EB0C0014-1BEE-4554-8FA2-C7F5F7CB1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81276" y="50530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3" name="Oval 336">
            <a:extLst>
              <a:ext uri="{FF2B5EF4-FFF2-40B4-BE49-F238E27FC236}">
                <a16:creationId xmlns:a16="http://schemas.microsoft.com/office/drawing/2014/main" id="{1A59B3CD-C8D9-4E11-8EB5-DA565CE6C4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70226" y="4824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4" name="Oval 337">
            <a:extLst>
              <a:ext uri="{FF2B5EF4-FFF2-40B4-BE49-F238E27FC236}">
                <a16:creationId xmlns:a16="http://schemas.microsoft.com/office/drawing/2014/main" id="{A352C147-EA26-4E29-8C75-1A82397404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6101" y="5094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5" name="Oval 338">
            <a:extLst>
              <a:ext uri="{FF2B5EF4-FFF2-40B4-BE49-F238E27FC236}">
                <a16:creationId xmlns:a16="http://schemas.microsoft.com/office/drawing/2014/main" id="{2AAB2ACC-F75D-49B5-96FC-4EC7D8E3E3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01976" y="53641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6" name="Oval 339">
            <a:extLst>
              <a:ext uri="{FF2B5EF4-FFF2-40B4-BE49-F238E27FC236}">
                <a16:creationId xmlns:a16="http://schemas.microsoft.com/office/drawing/2014/main" id="{6AD81F18-6E60-424B-B9F5-BA6578C5D4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2301" y="49339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7" name="Oval 340">
            <a:extLst>
              <a:ext uri="{FF2B5EF4-FFF2-40B4-BE49-F238E27FC236}">
                <a16:creationId xmlns:a16="http://schemas.microsoft.com/office/drawing/2014/main" id="{BF802C29-7B55-4B74-845A-833AD91790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33688" y="49260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8" name="Oval 341">
            <a:extLst>
              <a:ext uri="{FF2B5EF4-FFF2-40B4-BE49-F238E27FC236}">
                <a16:creationId xmlns:a16="http://schemas.microsoft.com/office/drawing/2014/main" id="{93AE51F4-4F2A-4CCA-A9F4-8D0A1D31BC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8626" y="4630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39" name="Oval 342">
            <a:extLst>
              <a:ext uri="{FF2B5EF4-FFF2-40B4-BE49-F238E27FC236}">
                <a16:creationId xmlns:a16="http://schemas.microsoft.com/office/drawing/2014/main" id="{902C5936-1FF7-4A37-BA75-50A5EC9E1E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8376" y="4579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41" name="Oval 347">
            <a:extLst>
              <a:ext uri="{FF2B5EF4-FFF2-40B4-BE49-F238E27FC236}">
                <a16:creationId xmlns:a16="http://schemas.microsoft.com/office/drawing/2014/main" id="{407FF714-96B8-492D-B26C-494993A62E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54263" y="681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42" name="Freeform 348">
            <a:extLst>
              <a:ext uri="{FF2B5EF4-FFF2-40B4-BE49-F238E27FC236}">
                <a16:creationId xmlns:a16="http://schemas.microsoft.com/office/drawing/2014/main" id="{EF044494-24DF-41B8-80F8-AB26DE76E2FE}"/>
              </a:ext>
            </a:extLst>
          </p:cNvPr>
          <p:cNvSpPr>
            <a:spLocks/>
          </p:cNvSpPr>
          <p:nvPr/>
        </p:nvSpPr>
        <p:spPr bwMode="auto">
          <a:xfrm flipV="1">
            <a:off x="2471739" y="1255713"/>
            <a:ext cx="1463675" cy="373062"/>
          </a:xfrm>
          <a:custGeom>
            <a:avLst/>
            <a:gdLst>
              <a:gd name="T0" fmla="*/ 2147483646 w 1186"/>
              <a:gd name="T1" fmla="*/ 0 h 421"/>
              <a:gd name="T2" fmla="*/ 2147483646 w 1186"/>
              <a:gd name="T3" fmla="*/ 2147483646 h 421"/>
              <a:gd name="T4" fmla="*/ 0 w 1186"/>
              <a:gd name="T5" fmla="*/ 2147483646 h 421"/>
              <a:gd name="T6" fmla="*/ 0 60000 65536"/>
              <a:gd name="T7" fmla="*/ 0 60000 65536"/>
              <a:gd name="T8" fmla="*/ 0 60000 65536"/>
              <a:gd name="T9" fmla="*/ 0 w 1186"/>
              <a:gd name="T10" fmla="*/ 0 h 421"/>
              <a:gd name="T11" fmla="*/ 1186 w 1186"/>
              <a:gd name="T12" fmla="*/ 421 h 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6" h="421">
                <a:moveTo>
                  <a:pt x="1186" y="0"/>
                </a:moveTo>
                <a:cubicBezTo>
                  <a:pt x="1079" y="65"/>
                  <a:pt x="732" y="354"/>
                  <a:pt x="534" y="391"/>
                </a:cubicBezTo>
                <a:cubicBezTo>
                  <a:pt x="353" y="421"/>
                  <a:pt x="111" y="256"/>
                  <a:pt x="0" y="2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743" name="Oval 350">
            <a:extLst>
              <a:ext uri="{FF2B5EF4-FFF2-40B4-BE49-F238E27FC236}">
                <a16:creationId xmlns:a16="http://schemas.microsoft.com/office/drawing/2014/main" id="{7BBCF9B1-CE7E-4959-AB66-EB817749BB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0326" y="4149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44" name="Oval 351">
            <a:extLst>
              <a:ext uri="{FF2B5EF4-FFF2-40B4-BE49-F238E27FC236}">
                <a16:creationId xmlns:a16="http://schemas.microsoft.com/office/drawing/2014/main" id="{DEFC2F46-C9A3-482E-81EE-F9DDA35BDF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0326" y="43656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45" name="Oval 352">
            <a:extLst>
              <a:ext uri="{FF2B5EF4-FFF2-40B4-BE49-F238E27FC236}">
                <a16:creationId xmlns:a16="http://schemas.microsoft.com/office/drawing/2014/main" id="{4DA6BF30-8B96-4F74-9DC5-A2F484DD76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51763" y="48688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46" name="Oval 353">
            <a:extLst>
              <a:ext uri="{FF2B5EF4-FFF2-40B4-BE49-F238E27FC236}">
                <a16:creationId xmlns:a16="http://schemas.microsoft.com/office/drawing/2014/main" id="{54AD67ED-D5FF-4817-971E-4ADCD2F8BD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74026" y="50133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47" name="Oval 354">
            <a:extLst>
              <a:ext uri="{FF2B5EF4-FFF2-40B4-BE49-F238E27FC236}">
                <a16:creationId xmlns:a16="http://schemas.microsoft.com/office/drawing/2014/main" id="{E9936B79-F856-4DC8-A8F8-F2FDD26F7E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89926" y="52292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48" name="Oval 355">
            <a:extLst>
              <a:ext uri="{FF2B5EF4-FFF2-40B4-BE49-F238E27FC236}">
                <a16:creationId xmlns:a16="http://schemas.microsoft.com/office/drawing/2014/main" id="{4B14648D-890D-4721-A1C2-4C05B6E88C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51763" y="44370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49" name="Oval 356">
            <a:extLst>
              <a:ext uri="{FF2B5EF4-FFF2-40B4-BE49-F238E27FC236}">
                <a16:creationId xmlns:a16="http://schemas.microsoft.com/office/drawing/2014/main" id="{E12402AA-6092-4F12-B91B-0D05C10349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28026" y="4149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0" name="Oval 357">
            <a:extLst>
              <a:ext uri="{FF2B5EF4-FFF2-40B4-BE49-F238E27FC236}">
                <a16:creationId xmlns:a16="http://schemas.microsoft.com/office/drawing/2014/main" id="{672F0A30-2AAF-4145-94F2-42F7032FAF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83563" y="45085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1" name="Oval 358">
            <a:extLst>
              <a:ext uri="{FF2B5EF4-FFF2-40B4-BE49-F238E27FC236}">
                <a16:creationId xmlns:a16="http://schemas.microsoft.com/office/drawing/2014/main" id="{F759C194-3A76-4121-998B-80306E520A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32851" y="40052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2" name="Oval 359">
            <a:extLst>
              <a:ext uri="{FF2B5EF4-FFF2-40B4-BE49-F238E27FC236}">
                <a16:creationId xmlns:a16="http://schemas.microsoft.com/office/drawing/2014/main" id="{00FDABE1-8B07-45A7-BC59-286C934B3F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15363" y="53006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3" name="Oval 360">
            <a:extLst>
              <a:ext uri="{FF2B5EF4-FFF2-40B4-BE49-F238E27FC236}">
                <a16:creationId xmlns:a16="http://schemas.microsoft.com/office/drawing/2014/main" id="{3FB4FAF5-642B-4D29-98D7-E74E1EBE8A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32851" y="43656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4" name="Oval 361">
            <a:extLst>
              <a:ext uri="{FF2B5EF4-FFF2-40B4-BE49-F238E27FC236}">
                <a16:creationId xmlns:a16="http://schemas.microsoft.com/office/drawing/2014/main" id="{BAAC0E50-E1F1-40A4-B520-1503BF24B6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88388" y="40767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5" name="Oval 362">
            <a:extLst>
              <a:ext uri="{FF2B5EF4-FFF2-40B4-BE49-F238E27FC236}">
                <a16:creationId xmlns:a16="http://schemas.microsoft.com/office/drawing/2014/main" id="{78F4E568-8784-480E-BB04-B7F6AEB6C4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56701" y="50657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6" name="Oval 363">
            <a:extLst>
              <a:ext uri="{FF2B5EF4-FFF2-40B4-BE49-F238E27FC236}">
                <a16:creationId xmlns:a16="http://schemas.microsoft.com/office/drawing/2014/main" id="{4C5B86E0-7B5B-4B34-9405-87D58EABB4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75726" y="53006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7" name="Oval 364">
            <a:extLst>
              <a:ext uri="{FF2B5EF4-FFF2-40B4-BE49-F238E27FC236}">
                <a16:creationId xmlns:a16="http://schemas.microsoft.com/office/drawing/2014/main" id="{8558A9EC-EDE2-4539-8FDA-2F15C41A0F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88501" y="54975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8" name="Oval 365">
            <a:extLst>
              <a:ext uri="{FF2B5EF4-FFF2-40B4-BE49-F238E27FC236}">
                <a16:creationId xmlns:a16="http://schemas.microsoft.com/office/drawing/2014/main" id="{65CEB76F-5246-4FFB-8D35-809F4E4620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0326" y="45085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59" name="Oval 366">
            <a:extLst>
              <a:ext uri="{FF2B5EF4-FFF2-40B4-BE49-F238E27FC236}">
                <a16:creationId xmlns:a16="http://schemas.microsoft.com/office/drawing/2014/main" id="{794E69FE-EB25-46D9-A468-24F81A1FB1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12126" y="4149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0" name="Oval 367">
            <a:extLst>
              <a:ext uri="{FF2B5EF4-FFF2-40B4-BE49-F238E27FC236}">
                <a16:creationId xmlns:a16="http://schemas.microsoft.com/office/drawing/2014/main" id="{A1425DAA-0079-442F-A1CF-FD082F85F4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67663" y="48688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1" name="Oval 368">
            <a:extLst>
              <a:ext uri="{FF2B5EF4-FFF2-40B4-BE49-F238E27FC236}">
                <a16:creationId xmlns:a16="http://schemas.microsoft.com/office/drawing/2014/main" id="{4C733C2E-4AFF-42D8-8972-D0B6B10DCA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3926" y="45180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2" name="Oval 369">
            <a:extLst>
              <a:ext uri="{FF2B5EF4-FFF2-40B4-BE49-F238E27FC236}">
                <a16:creationId xmlns:a16="http://schemas.microsoft.com/office/drawing/2014/main" id="{A7130328-6205-4C8C-A675-4F1FA8F578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83563" y="42926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3" name="Oval 370">
            <a:extLst>
              <a:ext uri="{FF2B5EF4-FFF2-40B4-BE49-F238E27FC236}">
                <a16:creationId xmlns:a16="http://schemas.microsoft.com/office/drawing/2014/main" id="{F548A2F0-7EEE-41D9-8B0C-3FAA84E2DE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05726" y="49498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4" name="Oval 371">
            <a:extLst>
              <a:ext uri="{FF2B5EF4-FFF2-40B4-BE49-F238E27FC236}">
                <a16:creationId xmlns:a16="http://schemas.microsoft.com/office/drawing/2014/main" id="{AC913344-3A17-47EB-B59F-FB472A17215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21626" y="5165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5" name="Oval 372">
            <a:extLst>
              <a:ext uri="{FF2B5EF4-FFF2-40B4-BE49-F238E27FC236}">
                <a16:creationId xmlns:a16="http://schemas.microsoft.com/office/drawing/2014/main" id="{E30FDB50-7F6A-48FF-9642-CB48F9F428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32663" y="5037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6" name="Oval 373">
            <a:extLst>
              <a:ext uri="{FF2B5EF4-FFF2-40B4-BE49-F238E27FC236}">
                <a16:creationId xmlns:a16="http://schemas.microsoft.com/office/drawing/2014/main" id="{932A39F3-CC2B-46DD-AEAF-D61815B3C8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85063" y="49784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7" name="Oval 374">
            <a:extLst>
              <a:ext uri="{FF2B5EF4-FFF2-40B4-BE49-F238E27FC236}">
                <a16:creationId xmlns:a16="http://schemas.microsoft.com/office/drawing/2014/main" id="{A714FC1F-EDD8-42FF-A7F9-580D7752A6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51763" y="50847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0768" name="Rectangle 376">
            <a:extLst>
              <a:ext uri="{FF2B5EF4-FFF2-40B4-BE49-F238E27FC236}">
                <a16:creationId xmlns:a16="http://schemas.microsoft.com/office/drawing/2014/main" id="{8057700E-80C8-4F21-83A6-3BE1FE82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115888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u="sng">
                <a:solidFill>
                  <a:schemeClr val="tx2"/>
                </a:solidFill>
                <a:latin typeface="Arial" panose="020B0604020202020204" pitchFamily="34" charset="0"/>
              </a:rPr>
              <a:t>Filtrace H2O na plicní kapiláře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Oval 411">
            <a:extLst>
              <a:ext uri="{FF2B5EF4-FFF2-40B4-BE49-F238E27FC236}">
                <a16:creationId xmlns:a16="http://schemas.microsoft.com/office/drawing/2014/main" id="{C6743BD7-4E7E-45F5-B1B5-2AD7730F3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420" y="6143624"/>
            <a:ext cx="7848600" cy="1916112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37B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27" name="Oval 366">
            <a:extLst>
              <a:ext uri="{FF2B5EF4-FFF2-40B4-BE49-F238E27FC236}">
                <a16:creationId xmlns:a16="http://schemas.microsoft.com/office/drawing/2014/main" id="{0F8F9B2B-89FD-4CD1-BAA6-49FCD41E6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780" y="-1057107"/>
            <a:ext cx="7848600" cy="1916113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37B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800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1428" name="AutoShape 2">
            <a:extLst>
              <a:ext uri="{FF2B5EF4-FFF2-40B4-BE49-F238E27FC236}">
                <a16:creationId xmlns:a16="http://schemas.microsoft.com/office/drawing/2014/main" id="{F390991B-4D67-4063-91DE-321CB5FC66CD}"/>
              </a:ext>
            </a:extLst>
          </p:cNvPr>
          <p:cNvSpPr>
            <a:spLocks noChangeArrowheads="1"/>
          </p:cNvSpPr>
          <p:nvPr/>
        </p:nvSpPr>
        <p:spPr bwMode="auto">
          <a:xfrm rot="7656086">
            <a:off x="1630363" y="550863"/>
            <a:ext cx="336550" cy="1196975"/>
          </a:xfrm>
          <a:prstGeom prst="can">
            <a:avLst>
              <a:gd name="adj" fmla="val 88915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29" name="Freeform 5">
            <a:extLst>
              <a:ext uri="{FF2B5EF4-FFF2-40B4-BE49-F238E27FC236}">
                <a16:creationId xmlns:a16="http://schemas.microsoft.com/office/drawing/2014/main" id="{C86A9956-F936-44F2-ACC7-E46BE741E88E}"/>
              </a:ext>
            </a:extLst>
          </p:cNvPr>
          <p:cNvSpPr>
            <a:spLocks/>
          </p:cNvSpPr>
          <p:nvPr/>
        </p:nvSpPr>
        <p:spPr bwMode="auto">
          <a:xfrm>
            <a:off x="6888164" y="3141664"/>
            <a:ext cx="4021137" cy="879475"/>
          </a:xfrm>
          <a:custGeom>
            <a:avLst/>
            <a:gdLst>
              <a:gd name="T0" fmla="*/ 2147483646 w 2533"/>
              <a:gd name="T1" fmla="*/ 2147483646 h 554"/>
              <a:gd name="T2" fmla="*/ 2147483646 w 2533"/>
              <a:gd name="T3" fmla="*/ 0 h 554"/>
              <a:gd name="T4" fmla="*/ 2147483646 w 2533"/>
              <a:gd name="T5" fmla="*/ 2147483646 h 554"/>
              <a:gd name="T6" fmla="*/ 2147483646 w 2533"/>
              <a:gd name="T7" fmla="*/ 2147483646 h 554"/>
              <a:gd name="T8" fmla="*/ 2147483646 w 2533"/>
              <a:gd name="T9" fmla="*/ 2147483646 h 554"/>
              <a:gd name="T10" fmla="*/ 2147483646 w 2533"/>
              <a:gd name="T11" fmla="*/ 2147483646 h 554"/>
              <a:gd name="T12" fmla="*/ 2147483646 w 2533"/>
              <a:gd name="T13" fmla="*/ 2147483646 h 554"/>
              <a:gd name="T14" fmla="*/ 2147483646 w 2533"/>
              <a:gd name="T15" fmla="*/ 2147483646 h 554"/>
              <a:gd name="T16" fmla="*/ 2147483646 w 2533"/>
              <a:gd name="T17" fmla="*/ 2147483646 h 554"/>
              <a:gd name="T18" fmla="*/ 2147483646 w 2533"/>
              <a:gd name="T19" fmla="*/ 2147483646 h 554"/>
              <a:gd name="T20" fmla="*/ 2147483646 w 2533"/>
              <a:gd name="T21" fmla="*/ 2147483646 h 5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33"/>
              <a:gd name="T34" fmla="*/ 0 h 554"/>
              <a:gd name="T35" fmla="*/ 2533 w 2533"/>
              <a:gd name="T36" fmla="*/ 554 h 5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33" h="554">
                <a:moveTo>
                  <a:pt x="220" y="428"/>
                </a:moveTo>
                <a:cubicBezTo>
                  <a:pt x="635" y="356"/>
                  <a:pt x="2134" y="35"/>
                  <a:pt x="2517" y="0"/>
                </a:cubicBezTo>
                <a:cubicBezTo>
                  <a:pt x="2533" y="175"/>
                  <a:pt x="2495" y="104"/>
                  <a:pt x="2522" y="221"/>
                </a:cubicBezTo>
                <a:cubicBezTo>
                  <a:pt x="2283" y="242"/>
                  <a:pt x="1555" y="344"/>
                  <a:pt x="1278" y="386"/>
                </a:cubicBezTo>
                <a:cubicBezTo>
                  <a:pt x="1001" y="428"/>
                  <a:pt x="967" y="455"/>
                  <a:pt x="861" y="476"/>
                </a:cubicBezTo>
                <a:cubicBezTo>
                  <a:pt x="772" y="525"/>
                  <a:pt x="714" y="499"/>
                  <a:pt x="644" y="511"/>
                </a:cubicBezTo>
                <a:cubicBezTo>
                  <a:pt x="574" y="523"/>
                  <a:pt x="513" y="554"/>
                  <a:pt x="440" y="547"/>
                </a:cubicBezTo>
                <a:cubicBezTo>
                  <a:pt x="367" y="540"/>
                  <a:pt x="271" y="483"/>
                  <a:pt x="204" y="469"/>
                </a:cubicBezTo>
                <a:cubicBezTo>
                  <a:pt x="137" y="455"/>
                  <a:pt x="64" y="465"/>
                  <a:pt x="36" y="460"/>
                </a:cubicBezTo>
                <a:cubicBezTo>
                  <a:pt x="7" y="455"/>
                  <a:pt x="0" y="443"/>
                  <a:pt x="31" y="438"/>
                </a:cubicBezTo>
                <a:cubicBezTo>
                  <a:pt x="61" y="433"/>
                  <a:pt x="180" y="430"/>
                  <a:pt x="220" y="428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Freeform 7">
            <a:extLst>
              <a:ext uri="{FF2B5EF4-FFF2-40B4-BE49-F238E27FC236}">
                <a16:creationId xmlns:a16="http://schemas.microsoft.com/office/drawing/2014/main" id="{0EF98B82-626F-491E-9D40-BC064793A011}"/>
              </a:ext>
            </a:extLst>
          </p:cNvPr>
          <p:cNvSpPr>
            <a:spLocks/>
          </p:cNvSpPr>
          <p:nvPr/>
        </p:nvSpPr>
        <p:spPr bwMode="auto">
          <a:xfrm>
            <a:off x="6081713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1" name="Freeform 8">
            <a:extLst>
              <a:ext uri="{FF2B5EF4-FFF2-40B4-BE49-F238E27FC236}">
                <a16:creationId xmlns:a16="http://schemas.microsoft.com/office/drawing/2014/main" id="{44BA4105-FE02-4639-B5A5-34C2526E67AA}"/>
              </a:ext>
            </a:extLst>
          </p:cNvPr>
          <p:cNvSpPr>
            <a:spLocks/>
          </p:cNvSpPr>
          <p:nvPr/>
        </p:nvSpPr>
        <p:spPr bwMode="auto">
          <a:xfrm>
            <a:off x="5692775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2" name="Freeform 10">
            <a:extLst>
              <a:ext uri="{FF2B5EF4-FFF2-40B4-BE49-F238E27FC236}">
                <a16:creationId xmlns:a16="http://schemas.microsoft.com/office/drawing/2014/main" id="{092EAC84-3F49-4942-BA36-DB22B45799E1}"/>
              </a:ext>
            </a:extLst>
          </p:cNvPr>
          <p:cNvSpPr>
            <a:spLocks/>
          </p:cNvSpPr>
          <p:nvPr/>
        </p:nvSpPr>
        <p:spPr bwMode="auto">
          <a:xfrm>
            <a:off x="4916488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3" name="Freeform 12">
            <a:extLst>
              <a:ext uri="{FF2B5EF4-FFF2-40B4-BE49-F238E27FC236}">
                <a16:creationId xmlns:a16="http://schemas.microsoft.com/office/drawing/2014/main" id="{14FE6AED-122C-4196-8A65-5C2A2853663B}"/>
              </a:ext>
            </a:extLst>
          </p:cNvPr>
          <p:cNvSpPr>
            <a:spLocks/>
          </p:cNvSpPr>
          <p:nvPr/>
        </p:nvSpPr>
        <p:spPr bwMode="auto">
          <a:xfrm>
            <a:off x="4140200" y="38941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4" name="Freeform 14">
            <a:extLst>
              <a:ext uri="{FF2B5EF4-FFF2-40B4-BE49-F238E27FC236}">
                <a16:creationId xmlns:a16="http://schemas.microsoft.com/office/drawing/2014/main" id="{D7926812-C033-486E-925C-EEC6BD0DE242}"/>
              </a:ext>
            </a:extLst>
          </p:cNvPr>
          <p:cNvSpPr>
            <a:spLocks/>
          </p:cNvSpPr>
          <p:nvPr/>
        </p:nvSpPr>
        <p:spPr bwMode="auto">
          <a:xfrm>
            <a:off x="1354138" y="2797175"/>
            <a:ext cx="2379663" cy="1130300"/>
          </a:xfrm>
          <a:custGeom>
            <a:avLst/>
            <a:gdLst>
              <a:gd name="T0" fmla="*/ 2147483646 w 1471"/>
              <a:gd name="T1" fmla="*/ 2147483646 h 712"/>
              <a:gd name="T2" fmla="*/ 2147483646 w 1471"/>
              <a:gd name="T3" fmla="*/ 2147483646 h 712"/>
              <a:gd name="T4" fmla="*/ 2147483646 w 1471"/>
              <a:gd name="T5" fmla="*/ 2147483646 h 712"/>
              <a:gd name="T6" fmla="*/ 2147483646 w 1471"/>
              <a:gd name="T7" fmla="*/ 2147483646 h 712"/>
              <a:gd name="T8" fmla="*/ 2147483646 w 1471"/>
              <a:gd name="T9" fmla="*/ 2147483646 h 712"/>
              <a:gd name="T10" fmla="*/ 0 w 1471"/>
              <a:gd name="T11" fmla="*/ 2147483646 h 712"/>
              <a:gd name="T12" fmla="*/ 2147483646 w 1471"/>
              <a:gd name="T13" fmla="*/ 2147483646 h 712"/>
              <a:gd name="T14" fmla="*/ 2147483646 w 1471"/>
              <a:gd name="T15" fmla="*/ 2147483646 h 712"/>
              <a:gd name="T16" fmla="*/ 2147483646 w 1471"/>
              <a:gd name="T17" fmla="*/ 2147483646 h 712"/>
              <a:gd name="T18" fmla="*/ 2147483646 w 1471"/>
              <a:gd name="T19" fmla="*/ 2147483646 h 712"/>
              <a:gd name="T20" fmla="*/ 2147483646 w 1471"/>
              <a:gd name="T21" fmla="*/ 2147483646 h 712"/>
              <a:gd name="T22" fmla="*/ 2147483646 w 1471"/>
              <a:gd name="T23" fmla="*/ 2147483646 h 7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71"/>
              <a:gd name="T37" fmla="*/ 0 h 712"/>
              <a:gd name="T38" fmla="*/ 1471 w 1471"/>
              <a:gd name="T39" fmla="*/ 712 h 7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71" h="712">
                <a:moveTo>
                  <a:pt x="1337" y="647"/>
                </a:moveTo>
                <a:cubicBezTo>
                  <a:pt x="1239" y="603"/>
                  <a:pt x="1013" y="461"/>
                  <a:pt x="871" y="396"/>
                </a:cubicBezTo>
                <a:cubicBezTo>
                  <a:pt x="729" y="331"/>
                  <a:pt x="596" y="304"/>
                  <a:pt x="483" y="257"/>
                </a:cubicBezTo>
                <a:cubicBezTo>
                  <a:pt x="370" y="210"/>
                  <a:pt x="262" y="150"/>
                  <a:pt x="191" y="114"/>
                </a:cubicBezTo>
                <a:cubicBezTo>
                  <a:pt x="120" y="78"/>
                  <a:pt x="90" y="0"/>
                  <a:pt x="58" y="40"/>
                </a:cubicBezTo>
                <a:cubicBezTo>
                  <a:pt x="47" y="247"/>
                  <a:pt x="17" y="215"/>
                  <a:pt x="0" y="353"/>
                </a:cubicBezTo>
                <a:cubicBezTo>
                  <a:pt x="157" y="379"/>
                  <a:pt x="319" y="428"/>
                  <a:pt x="488" y="475"/>
                </a:cubicBezTo>
                <a:cubicBezTo>
                  <a:pt x="657" y="522"/>
                  <a:pt x="871" y="597"/>
                  <a:pt x="1014" y="634"/>
                </a:cubicBezTo>
                <a:cubicBezTo>
                  <a:pt x="1157" y="671"/>
                  <a:pt x="1275" y="683"/>
                  <a:pt x="1348" y="695"/>
                </a:cubicBezTo>
                <a:cubicBezTo>
                  <a:pt x="1421" y="707"/>
                  <a:pt x="1439" y="712"/>
                  <a:pt x="1455" y="709"/>
                </a:cubicBezTo>
                <a:cubicBezTo>
                  <a:pt x="1471" y="706"/>
                  <a:pt x="1464" y="687"/>
                  <a:pt x="1444" y="677"/>
                </a:cubicBezTo>
                <a:cubicBezTo>
                  <a:pt x="1424" y="667"/>
                  <a:pt x="1359" y="653"/>
                  <a:pt x="1337" y="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5" name="Freeform 16">
            <a:extLst>
              <a:ext uri="{FF2B5EF4-FFF2-40B4-BE49-F238E27FC236}">
                <a16:creationId xmlns:a16="http://schemas.microsoft.com/office/drawing/2014/main" id="{F4601A4A-9ECC-4A45-8548-F58C04DCCB5F}"/>
              </a:ext>
            </a:extLst>
          </p:cNvPr>
          <p:cNvSpPr>
            <a:spLocks/>
          </p:cNvSpPr>
          <p:nvPr/>
        </p:nvSpPr>
        <p:spPr bwMode="auto">
          <a:xfrm>
            <a:off x="7032626" y="5260975"/>
            <a:ext cx="3910013" cy="831850"/>
          </a:xfrm>
          <a:custGeom>
            <a:avLst/>
            <a:gdLst>
              <a:gd name="T0" fmla="*/ 2147483646 w 2463"/>
              <a:gd name="T1" fmla="*/ 2147483646 h 524"/>
              <a:gd name="T2" fmla="*/ 2147483646 w 2463"/>
              <a:gd name="T3" fmla="*/ 2147483646 h 524"/>
              <a:gd name="T4" fmla="*/ 2147483646 w 2463"/>
              <a:gd name="T5" fmla="*/ 2147483646 h 524"/>
              <a:gd name="T6" fmla="*/ 2147483646 w 2463"/>
              <a:gd name="T7" fmla="*/ 2147483646 h 524"/>
              <a:gd name="T8" fmla="*/ 2147483646 w 2463"/>
              <a:gd name="T9" fmla="*/ 2147483646 h 524"/>
              <a:gd name="T10" fmla="*/ 2147483646 w 2463"/>
              <a:gd name="T11" fmla="*/ 2147483646 h 524"/>
              <a:gd name="T12" fmla="*/ 2147483646 w 2463"/>
              <a:gd name="T13" fmla="*/ 2147483646 h 524"/>
              <a:gd name="T14" fmla="*/ 2147483646 w 2463"/>
              <a:gd name="T15" fmla="*/ 2147483646 h 524"/>
              <a:gd name="T16" fmla="*/ 2147483646 w 2463"/>
              <a:gd name="T17" fmla="*/ 2147483646 h 524"/>
              <a:gd name="T18" fmla="*/ 2147483646 w 2463"/>
              <a:gd name="T19" fmla="*/ 2147483646 h 5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63"/>
              <a:gd name="T31" fmla="*/ 0 h 524"/>
              <a:gd name="T32" fmla="*/ 2463 w 2463"/>
              <a:gd name="T33" fmla="*/ 524 h 5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63" h="524">
                <a:moveTo>
                  <a:pt x="214" y="131"/>
                </a:moveTo>
                <a:cubicBezTo>
                  <a:pt x="617" y="198"/>
                  <a:pt x="2075" y="492"/>
                  <a:pt x="2447" y="524"/>
                </a:cubicBezTo>
                <a:cubicBezTo>
                  <a:pt x="2463" y="363"/>
                  <a:pt x="2426" y="429"/>
                  <a:pt x="2452" y="322"/>
                </a:cubicBezTo>
                <a:cubicBezTo>
                  <a:pt x="2220" y="301"/>
                  <a:pt x="1512" y="208"/>
                  <a:pt x="1242" y="170"/>
                </a:cubicBezTo>
                <a:cubicBezTo>
                  <a:pt x="973" y="131"/>
                  <a:pt x="989" y="115"/>
                  <a:pt x="837" y="87"/>
                </a:cubicBezTo>
                <a:cubicBezTo>
                  <a:pt x="685" y="59"/>
                  <a:pt x="433" y="0"/>
                  <a:pt x="327" y="1"/>
                </a:cubicBezTo>
                <a:cubicBezTo>
                  <a:pt x="221" y="2"/>
                  <a:pt x="247" y="77"/>
                  <a:pt x="198" y="94"/>
                </a:cubicBezTo>
                <a:cubicBezTo>
                  <a:pt x="150" y="111"/>
                  <a:pt x="62" y="98"/>
                  <a:pt x="35" y="102"/>
                </a:cubicBezTo>
                <a:cubicBezTo>
                  <a:pt x="7" y="107"/>
                  <a:pt x="0" y="118"/>
                  <a:pt x="30" y="122"/>
                </a:cubicBezTo>
                <a:cubicBezTo>
                  <a:pt x="59" y="127"/>
                  <a:pt x="175" y="129"/>
                  <a:pt x="214" y="131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6" name="Freeform 17">
            <a:extLst>
              <a:ext uri="{FF2B5EF4-FFF2-40B4-BE49-F238E27FC236}">
                <a16:creationId xmlns:a16="http://schemas.microsoft.com/office/drawing/2014/main" id="{86C33E43-56FC-4CBF-9388-E0EA7B9C5728}"/>
              </a:ext>
            </a:extLst>
          </p:cNvPr>
          <p:cNvSpPr>
            <a:spLocks/>
          </p:cNvSpPr>
          <p:nvPr/>
        </p:nvSpPr>
        <p:spPr bwMode="auto">
          <a:xfrm flipV="1">
            <a:off x="6459538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7" name="Freeform 19">
            <a:extLst>
              <a:ext uri="{FF2B5EF4-FFF2-40B4-BE49-F238E27FC236}">
                <a16:creationId xmlns:a16="http://schemas.microsoft.com/office/drawing/2014/main" id="{BE900C30-EB51-46F7-AEEE-7ED79DAC7576}"/>
              </a:ext>
            </a:extLst>
          </p:cNvPr>
          <p:cNvSpPr>
            <a:spLocks/>
          </p:cNvSpPr>
          <p:nvPr/>
        </p:nvSpPr>
        <p:spPr bwMode="auto">
          <a:xfrm flipV="1">
            <a:off x="5683250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8" name="Freeform 20">
            <a:extLst>
              <a:ext uri="{FF2B5EF4-FFF2-40B4-BE49-F238E27FC236}">
                <a16:creationId xmlns:a16="http://schemas.microsoft.com/office/drawing/2014/main" id="{28C09811-B9AC-4462-9664-080D7C94A7AF}"/>
              </a:ext>
            </a:extLst>
          </p:cNvPr>
          <p:cNvSpPr>
            <a:spLocks/>
          </p:cNvSpPr>
          <p:nvPr/>
        </p:nvSpPr>
        <p:spPr bwMode="auto">
          <a:xfrm flipV="1">
            <a:off x="5294314" y="5341939"/>
            <a:ext cx="350837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9" name="Freeform 21">
            <a:extLst>
              <a:ext uri="{FF2B5EF4-FFF2-40B4-BE49-F238E27FC236}">
                <a16:creationId xmlns:a16="http://schemas.microsoft.com/office/drawing/2014/main" id="{E1AA8231-F215-4A1C-A689-158FB4DF78DA}"/>
              </a:ext>
            </a:extLst>
          </p:cNvPr>
          <p:cNvSpPr>
            <a:spLocks/>
          </p:cNvSpPr>
          <p:nvPr/>
        </p:nvSpPr>
        <p:spPr bwMode="auto">
          <a:xfrm flipV="1">
            <a:off x="4906963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40" name="Freeform 23">
            <a:extLst>
              <a:ext uri="{FF2B5EF4-FFF2-40B4-BE49-F238E27FC236}">
                <a16:creationId xmlns:a16="http://schemas.microsoft.com/office/drawing/2014/main" id="{DA8576D5-030B-4FE0-986D-6654F0BF1E38}"/>
              </a:ext>
            </a:extLst>
          </p:cNvPr>
          <p:cNvSpPr>
            <a:spLocks/>
          </p:cNvSpPr>
          <p:nvPr/>
        </p:nvSpPr>
        <p:spPr bwMode="auto">
          <a:xfrm flipV="1">
            <a:off x="4130675" y="5341939"/>
            <a:ext cx="349250" cy="60325"/>
          </a:xfrm>
          <a:custGeom>
            <a:avLst/>
            <a:gdLst>
              <a:gd name="T0" fmla="*/ 2147483646 w 216"/>
              <a:gd name="T1" fmla="*/ 2147483646 h 38"/>
              <a:gd name="T2" fmla="*/ 2147483646 w 216"/>
              <a:gd name="T3" fmla="*/ 2147483646 h 38"/>
              <a:gd name="T4" fmla="*/ 2147483646 w 216"/>
              <a:gd name="T5" fmla="*/ 2147483646 h 38"/>
              <a:gd name="T6" fmla="*/ 2147483646 w 216"/>
              <a:gd name="T7" fmla="*/ 0 h 38"/>
              <a:gd name="T8" fmla="*/ 2147483646 w 216"/>
              <a:gd name="T9" fmla="*/ 214748364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8"/>
              <a:gd name="T17" fmla="*/ 216 w 21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8">
                <a:moveTo>
                  <a:pt x="195" y="3"/>
                </a:moveTo>
                <a:cubicBezTo>
                  <a:pt x="216" y="9"/>
                  <a:pt x="169" y="31"/>
                  <a:pt x="148" y="35"/>
                </a:cubicBezTo>
                <a:cubicBezTo>
                  <a:pt x="123" y="38"/>
                  <a:pt x="89" y="35"/>
                  <a:pt x="68" y="29"/>
                </a:cubicBezTo>
                <a:cubicBezTo>
                  <a:pt x="47" y="23"/>
                  <a:pt x="0" y="4"/>
                  <a:pt x="21" y="0"/>
                </a:cubicBezTo>
                <a:lnTo>
                  <a:pt x="195" y="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41" name="Freeform 25">
            <a:extLst>
              <a:ext uri="{FF2B5EF4-FFF2-40B4-BE49-F238E27FC236}">
                <a16:creationId xmlns:a16="http://schemas.microsoft.com/office/drawing/2014/main" id="{55309FC0-45B0-4DAC-B64C-BD5D115CDAC4}"/>
              </a:ext>
            </a:extLst>
          </p:cNvPr>
          <p:cNvSpPr>
            <a:spLocks/>
          </p:cNvSpPr>
          <p:nvPr/>
        </p:nvSpPr>
        <p:spPr bwMode="auto">
          <a:xfrm flipV="1">
            <a:off x="1344613" y="5368925"/>
            <a:ext cx="2379663" cy="1130300"/>
          </a:xfrm>
          <a:custGeom>
            <a:avLst/>
            <a:gdLst>
              <a:gd name="T0" fmla="*/ 2147483646 w 1471"/>
              <a:gd name="T1" fmla="*/ 2147483646 h 712"/>
              <a:gd name="T2" fmla="*/ 2147483646 w 1471"/>
              <a:gd name="T3" fmla="*/ 2147483646 h 712"/>
              <a:gd name="T4" fmla="*/ 2147483646 w 1471"/>
              <a:gd name="T5" fmla="*/ 2147483646 h 712"/>
              <a:gd name="T6" fmla="*/ 2147483646 w 1471"/>
              <a:gd name="T7" fmla="*/ 2147483646 h 712"/>
              <a:gd name="T8" fmla="*/ 2147483646 w 1471"/>
              <a:gd name="T9" fmla="*/ 2147483646 h 712"/>
              <a:gd name="T10" fmla="*/ 0 w 1471"/>
              <a:gd name="T11" fmla="*/ 2147483646 h 712"/>
              <a:gd name="T12" fmla="*/ 2147483646 w 1471"/>
              <a:gd name="T13" fmla="*/ 2147483646 h 712"/>
              <a:gd name="T14" fmla="*/ 2147483646 w 1471"/>
              <a:gd name="T15" fmla="*/ 2147483646 h 712"/>
              <a:gd name="T16" fmla="*/ 2147483646 w 1471"/>
              <a:gd name="T17" fmla="*/ 2147483646 h 712"/>
              <a:gd name="T18" fmla="*/ 2147483646 w 1471"/>
              <a:gd name="T19" fmla="*/ 2147483646 h 712"/>
              <a:gd name="T20" fmla="*/ 2147483646 w 1471"/>
              <a:gd name="T21" fmla="*/ 2147483646 h 712"/>
              <a:gd name="T22" fmla="*/ 2147483646 w 1471"/>
              <a:gd name="T23" fmla="*/ 2147483646 h 7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71"/>
              <a:gd name="T37" fmla="*/ 0 h 712"/>
              <a:gd name="T38" fmla="*/ 1471 w 1471"/>
              <a:gd name="T39" fmla="*/ 712 h 7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71" h="712">
                <a:moveTo>
                  <a:pt x="1337" y="647"/>
                </a:moveTo>
                <a:cubicBezTo>
                  <a:pt x="1239" y="603"/>
                  <a:pt x="1013" y="461"/>
                  <a:pt x="871" y="396"/>
                </a:cubicBezTo>
                <a:cubicBezTo>
                  <a:pt x="729" y="331"/>
                  <a:pt x="596" y="304"/>
                  <a:pt x="483" y="257"/>
                </a:cubicBezTo>
                <a:cubicBezTo>
                  <a:pt x="370" y="210"/>
                  <a:pt x="262" y="150"/>
                  <a:pt x="191" y="114"/>
                </a:cubicBezTo>
                <a:cubicBezTo>
                  <a:pt x="120" y="78"/>
                  <a:pt x="90" y="0"/>
                  <a:pt x="58" y="40"/>
                </a:cubicBezTo>
                <a:cubicBezTo>
                  <a:pt x="47" y="247"/>
                  <a:pt x="17" y="215"/>
                  <a:pt x="0" y="353"/>
                </a:cubicBezTo>
                <a:cubicBezTo>
                  <a:pt x="157" y="379"/>
                  <a:pt x="319" y="428"/>
                  <a:pt x="488" y="475"/>
                </a:cubicBezTo>
                <a:cubicBezTo>
                  <a:pt x="657" y="522"/>
                  <a:pt x="871" y="597"/>
                  <a:pt x="1014" y="634"/>
                </a:cubicBezTo>
                <a:cubicBezTo>
                  <a:pt x="1157" y="671"/>
                  <a:pt x="1275" y="683"/>
                  <a:pt x="1348" y="695"/>
                </a:cubicBezTo>
                <a:cubicBezTo>
                  <a:pt x="1421" y="707"/>
                  <a:pt x="1439" y="712"/>
                  <a:pt x="1455" y="709"/>
                </a:cubicBezTo>
                <a:cubicBezTo>
                  <a:pt x="1471" y="706"/>
                  <a:pt x="1464" y="687"/>
                  <a:pt x="1444" y="677"/>
                </a:cubicBezTo>
                <a:cubicBezTo>
                  <a:pt x="1424" y="667"/>
                  <a:pt x="1359" y="653"/>
                  <a:pt x="1337" y="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42" name="Text Box 26">
            <a:extLst>
              <a:ext uri="{FF2B5EF4-FFF2-40B4-BE49-F238E27FC236}">
                <a16:creationId xmlns:a16="http://schemas.microsoft.com/office/drawing/2014/main" id="{7F8F481C-A6C9-43CB-8DAA-5354337B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639" y="4286250"/>
            <a:ext cx="119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arteriola</a:t>
            </a:r>
          </a:p>
        </p:txBody>
      </p:sp>
      <p:sp>
        <p:nvSpPr>
          <p:cNvPr id="231443" name="Text Box 27">
            <a:extLst>
              <a:ext uri="{FF2B5EF4-FFF2-40B4-BE49-F238E27FC236}">
                <a16:creationId xmlns:a16="http://schemas.microsoft.com/office/drawing/2014/main" id="{803D03F5-783B-4BEC-AF65-4F6C4001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4397375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venula</a:t>
            </a:r>
          </a:p>
        </p:txBody>
      </p:sp>
      <p:sp>
        <p:nvSpPr>
          <p:cNvPr id="231444" name="Text Box 28">
            <a:extLst>
              <a:ext uri="{FF2B5EF4-FFF2-40B4-BE49-F238E27FC236}">
                <a16:creationId xmlns:a16="http://schemas.microsoft.com/office/drawing/2014/main" id="{F1A9FE53-3561-40B3-8606-8361903AB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387850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kapilára</a:t>
            </a:r>
          </a:p>
        </p:txBody>
      </p:sp>
      <p:sp>
        <p:nvSpPr>
          <p:cNvPr id="231445" name="Line 29">
            <a:extLst>
              <a:ext uri="{FF2B5EF4-FFF2-40B4-BE49-F238E27FC236}">
                <a16:creationId xmlns:a16="http://schemas.microsoft.com/office/drawing/2014/main" id="{8E663871-268E-44F8-991B-CFE45B11B1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1916114"/>
            <a:ext cx="0" cy="172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6" name="Line 30">
            <a:extLst>
              <a:ext uri="{FF2B5EF4-FFF2-40B4-BE49-F238E27FC236}">
                <a16:creationId xmlns:a16="http://schemas.microsoft.com/office/drawing/2014/main" id="{9969FB7A-2381-4CB4-8580-B7407E1FC6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46863" y="2060576"/>
            <a:ext cx="0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7" name="Line 31">
            <a:extLst>
              <a:ext uri="{FF2B5EF4-FFF2-40B4-BE49-F238E27FC236}">
                <a16:creationId xmlns:a16="http://schemas.microsoft.com/office/drawing/2014/main" id="{EB380CD1-07FF-4087-9C22-7C8C93A51E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9525" y="2133600"/>
            <a:ext cx="0" cy="150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8" name="Line 32">
            <a:extLst>
              <a:ext uri="{FF2B5EF4-FFF2-40B4-BE49-F238E27FC236}">
                <a16:creationId xmlns:a16="http://schemas.microsoft.com/office/drawing/2014/main" id="{348B9559-0AFE-4A9C-B3EE-1B219110ED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72188" y="2276475"/>
            <a:ext cx="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9" name="Line 33">
            <a:extLst>
              <a:ext uri="{FF2B5EF4-FFF2-40B4-BE49-F238E27FC236}">
                <a16:creationId xmlns:a16="http://schemas.microsoft.com/office/drawing/2014/main" id="{47EE307A-851A-44CB-A15E-997881FFA3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84850" y="2349501"/>
            <a:ext cx="0" cy="127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0" name="Line 34">
            <a:extLst>
              <a:ext uri="{FF2B5EF4-FFF2-40B4-BE49-F238E27FC236}">
                <a16:creationId xmlns:a16="http://schemas.microsoft.com/office/drawing/2014/main" id="{C59A2033-6149-456C-88EE-D563DE9B5D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7513" y="2492375"/>
            <a:ext cx="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1" name="Line 35">
            <a:extLst>
              <a:ext uri="{FF2B5EF4-FFF2-40B4-BE49-F238E27FC236}">
                <a16:creationId xmlns:a16="http://schemas.microsoft.com/office/drawing/2014/main" id="{F108260E-6823-4DEA-838E-7F67A7A9AF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0175" y="2565400"/>
            <a:ext cx="0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2" name="Line 36">
            <a:extLst>
              <a:ext uri="{FF2B5EF4-FFF2-40B4-BE49-F238E27FC236}">
                <a16:creationId xmlns:a16="http://schemas.microsoft.com/office/drawing/2014/main" id="{A348DDFF-2CDA-40E4-9502-3D67EE1C0B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2838" y="2636839"/>
            <a:ext cx="0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3" name="Line 37">
            <a:extLst>
              <a:ext uri="{FF2B5EF4-FFF2-40B4-BE49-F238E27FC236}">
                <a16:creationId xmlns:a16="http://schemas.microsoft.com/office/drawing/2014/main" id="{0C5E21AD-0FE8-4EF8-B18F-DE68527BE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5500" y="27813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4" name="Line 38">
            <a:extLst>
              <a:ext uri="{FF2B5EF4-FFF2-40B4-BE49-F238E27FC236}">
                <a16:creationId xmlns:a16="http://schemas.microsoft.com/office/drawing/2014/main" id="{8775D4D7-65A7-4907-9079-736E6B2C1F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8163" y="2852739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5" name="Line 39">
            <a:extLst>
              <a:ext uri="{FF2B5EF4-FFF2-40B4-BE49-F238E27FC236}">
                <a16:creationId xmlns:a16="http://schemas.microsoft.com/office/drawing/2014/main" id="{B5518B01-14B5-4A52-AD41-70778D9FC3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60825" y="2924176"/>
            <a:ext cx="0" cy="7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6" name="Line 40">
            <a:extLst>
              <a:ext uri="{FF2B5EF4-FFF2-40B4-BE49-F238E27FC236}">
                <a16:creationId xmlns:a16="http://schemas.microsoft.com/office/drawing/2014/main" id="{6DC41633-5D40-4CE9-BC68-F077467319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3488" y="3068638"/>
            <a:ext cx="0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7" name="Line 53">
            <a:extLst>
              <a:ext uri="{FF2B5EF4-FFF2-40B4-BE49-F238E27FC236}">
                <a16:creationId xmlns:a16="http://schemas.microsoft.com/office/drawing/2014/main" id="{270B15FA-38B4-461A-BD6F-9BA3F16110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6613" y="1844676"/>
            <a:ext cx="0" cy="180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8" name="Line 54">
            <a:extLst>
              <a:ext uri="{FF2B5EF4-FFF2-40B4-BE49-F238E27FC236}">
                <a16:creationId xmlns:a16="http://schemas.microsoft.com/office/drawing/2014/main" id="{F79F6C14-99BE-46DC-86D2-27A0554747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10450" y="1773238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9" name="Line 55">
            <a:extLst>
              <a:ext uri="{FF2B5EF4-FFF2-40B4-BE49-F238E27FC236}">
                <a16:creationId xmlns:a16="http://schemas.microsoft.com/office/drawing/2014/main" id="{AF071FFF-74A5-47A2-A215-89E55C0FB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1438" y="1628776"/>
            <a:ext cx="0" cy="201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0" name="Line 56">
            <a:extLst>
              <a:ext uri="{FF2B5EF4-FFF2-40B4-BE49-F238E27FC236}">
                <a16:creationId xmlns:a16="http://schemas.microsoft.com/office/drawing/2014/main" id="{BCB5EC6A-03CC-4B9A-8D10-51B7069ACF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43850" y="1557338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1" name="Line 57">
            <a:extLst>
              <a:ext uri="{FF2B5EF4-FFF2-40B4-BE49-F238E27FC236}">
                <a16:creationId xmlns:a16="http://schemas.microsoft.com/office/drawing/2014/main" id="{DF6CBB79-63EF-4AC6-9A51-8149C8E2F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0" y="1916114"/>
            <a:ext cx="3354388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2" name="Line 58">
            <a:extLst>
              <a:ext uri="{FF2B5EF4-FFF2-40B4-BE49-F238E27FC236}">
                <a16:creationId xmlns:a16="http://schemas.microsoft.com/office/drawing/2014/main" id="{1FEAB18A-05BB-42B7-8F87-48D67A8F4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8164" y="1341438"/>
            <a:ext cx="1609725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1463" name="Group 365">
            <a:extLst>
              <a:ext uri="{FF2B5EF4-FFF2-40B4-BE49-F238E27FC236}">
                <a16:creationId xmlns:a16="http://schemas.microsoft.com/office/drawing/2014/main" id="{63697A60-D8F9-4EF1-BA7B-3938B8FC3159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3429001"/>
            <a:ext cx="5159375" cy="219075"/>
            <a:chOff x="204" y="1706"/>
            <a:chExt cx="3250" cy="592"/>
          </a:xfrm>
        </p:grpSpPr>
        <p:sp>
          <p:nvSpPr>
            <p:cNvPr id="232049" name="Line 41">
              <a:extLst>
                <a:ext uri="{FF2B5EF4-FFF2-40B4-BE49-F238E27FC236}">
                  <a16:creationId xmlns:a16="http://schemas.microsoft.com/office/drawing/2014/main" id="{FEB90ACD-81ED-40E6-9ADF-D44C2EA2B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3" y="1732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0" name="Line 42">
              <a:extLst>
                <a:ext uri="{FF2B5EF4-FFF2-40B4-BE49-F238E27FC236}">
                  <a16:creationId xmlns:a16="http://schemas.microsoft.com/office/drawing/2014/main" id="{8C9584B1-FD7D-4216-B34C-9ACEB59C0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71" y="1728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1" name="Line 43">
              <a:extLst>
                <a:ext uri="{FF2B5EF4-FFF2-40B4-BE49-F238E27FC236}">
                  <a16:creationId xmlns:a16="http://schemas.microsoft.com/office/drawing/2014/main" id="{DC33927F-6D98-411E-8D20-CFF74CAD1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16" y="1745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2" name="Line 44">
              <a:extLst>
                <a:ext uri="{FF2B5EF4-FFF2-40B4-BE49-F238E27FC236}">
                  <a16:creationId xmlns:a16="http://schemas.microsoft.com/office/drawing/2014/main" id="{B6D7523B-6D75-4398-BF04-8E27257E4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8" y="1736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3" name="Line 45">
              <a:extLst>
                <a:ext uri="{FF2B5EF4-FFF2-40B4-BE49-F238E27FC236}">
                  <a16:creationId xmlns:a16="http://schemas.microsoft.com/office/drawing/2014/main" id="{5210DA0B-3224-481F-9226-98DB7AEAE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52" y="1721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4" name="Line 46">
              <a:extLst>
                <a:ext uri="{FF2B5EF4-FFF2-40B4-BE49-F238E27FC236}">
                  <a16:creationId xmlns:a16="http://schemas.microsoft.com/office/drawing/2014/main" id="{EE7348C0-489A-486A-976B-ADC3F6471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66" y="1718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5" name="Line 47">
              <a:extLst>
                <a:ext uri="{FF2B5EF4-FFF2-40B4-BE49-F238E27FC236}">
                  <a16:creationId xmlns:a16="http://schemas.microsoft.com/office/drawing/2014/main" id="{7ABC4B37-9413-4C9A-8E36-3F0CE49D2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8" y="1739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6" name="Line 48">
              <a:extLst>
                <a:ext uri="{FF2B5EF4-FFF2-40B4-BE49-F238E27FC236}">
                  <a16:creationId xmlns:a16="http://schemas.microsoft.com/office/drawing/2014/main" id="{C81E0D9B-5AB0-473C-BA3C-15805BE7E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8" y="1728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7" name="Line 49">
              <a:extLst>
                <a:ext uri="{FF2B5EF4-FFF2-40B4-BE49-F238E27FC236}">
                  <a16:creationId xmlns:a16="http://schemas.microsoft.com/office/drawing/2014/main" id="{84A92B72-2790-4091-B49D-F96BF9B16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12" y="1728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8" name="Line 50">
              <a:extLst>
                <a:ext uri="{FF2B5EF4-FFF2-40B4-BE49-F238E27FC236}">
                  <a16:creationId xmlns:a16="http://schemas.microsoft.com/office/drawing/2014/main" id="{F71CD2C7-E51B-4432-8A13-E512AEF8A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02" y="1743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59" name="Line 51">
              <a:extLst>
                <a:ext uri="{FF2B5EF4-FFF2-40B4-BE49-F238E27FC236}">
                  <a16:creationId xmlns:a16="http://schemas.microsoft.com/office/drawing/2014/main" id="{B262A473-71C6-417E-BAA6-001DAA12A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1" y="1732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60" name="Line 52">
              <a:extLst>
                <a:ext uri="{FF2B5EF4-FFF2-40B4-BE49-F238E27FC236}">
                  <a16:creationId xmlns:a16="http://schemas.microsoft.com/office/drawing/2014/main" id="{50F61331-889A-411D-B659-1701685CF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0" y="1731"/>
              <a:ext cx="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61" name="Line 59">
              <a:extLst>
                <a:ext uri="{FF2B5EF4-FFF2-40B4-BE49-F238E27FC236}">
                  <a16:creationId xmlns:a16="http://schemas.microsoft.com/office/drawing/2014/main" id="{D34445FD-509E-49DF-9380-8E0AC87A4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4" y="1706"/>
              <a:ext cx="325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64" name="Line 60">
            <a:extLst>
              <a:ext uri="{FF2B5EF4-FFF2-40B4-BE49-F238E27FC236}">
                <a16:creationId xmlns:a16="http://schemas.microsoft.com/office/drawing/2014/main" id="{8B39D007-4DE3-4DE6-BB84-F2D7D68399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11926" y="1846263"/>
            <a:ext cx="15875" cy="194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5" name="Text Box 63">
            <a:extLst>
              <a:ext uri="{FF2B5EF4-FFF2-40B4-BE49-F238E27FC236}">
                <a16:creationId xmlns:a16="http://schemas.microsoft.com/office/drawing/2014/main" id="{D0FFC797-2AF5-4D94-B8B9-9CDC297A0DB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24001" y="3124200"/>
            <a:ext cx="2130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Gradient onkotických tlaků</a:t>
            </a:r>
          </a:p>
        </p:txBody>
      </p:sp>
      <p:sp>
        <p:nvSpPr>
          <p:cNvPr id="231466" name="Text Box 64">
            <a:extLst>
              <a:ext uri="{FF2B5EF4-FFF2-40B4-BE49-F238E27FC236}">
                <a16:creationId xmlns:a16="http://schemas.microsoft.com/office/drawing/2014/main" id="{E45F5FAB-E7FD-477D-913F-A14ED0802FF0}"/>
              </a:ext>
            </a:extLst>
          </p:cNvPr>
          <p:cNvSpPr txBox="1">
            <a:spLocks noChangeArrowheads="1"/>
          </p:cNvSpPr>
          <p:nvPr/>
        </p:nvSpPr>
        <p:spPr bwMode="auto">
          <a:xfrm rot="20333383" flipH="1">
            <a:off x="6311900" y="1341438"/>
            <a:ext cx="2268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Gradient hydraulických tlaků</a:t>
            </a:r>
          </a:p>
        </p:txBody>
      </p:sp>
      <p:sp>
        <p:nvSpPr>
          <p:cNvPr id="231467" name="Text Box 65">
            <a:extLst>
              <a:ext uri="{FF2B5EF4-FFF2-40B4-BE49-F238E27FC236}">
                <a16:creationId xmlns:a16="http://schemas.microsoft.com/office/drawing/2014/main" id="{7778CFC6-2821-40D4-904A-A1D01E410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836613"/>
            <a:ext cx="184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pohyb filtrátu</a:t>
            </a:r>
          </a:p>
        </p:txBody>
      </p:sp>
      <p:sp>
        <p:nvSpPr>
          <p:cNvPr id="231468" name="Oval 67">
            <a:extLst>
              <a:ext uri="{FF2B5EF4-FFF2-40B4-BE49-F238E27FC236}">
                <a16:creationId xmlns:a16="http://schemas.microsoft.com/office/drawing/2014/main" id="{2EE8859A-ED4B-4A82-8FEC-7216FB9868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75438" y="49641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69" name="Oval 68">
            <a:extLst>
              <a:ext uri="{FF2B5EF4-FFF2-40B4-BE49-F238E27FC236}">
                <a16:creationId xmlns:a16="http://schemas.microsoft.com/office/drawing/2014/main" id="{85A756ED-FAA4-4EB6-94C0-89E2D6D202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23038" y="51165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0" name="Oval 69">
            <a:extLst>
              <a:ext uri="{FF2B5EF4-FFF2-40B4-BE49-F238E27FC236}">
                <a16:creationId xmlns:a16="http://schemas.microsoft.com/office/drawing/2014/main" id="{4DA909A2-A0D7-4C65-8714-E99B75692F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0638" y="52689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1" name="Oval 70">
            <a:extLst>
              <a:ext uri="{FF2B5EF4-FFF2-40B4-BE49-F238E27FC236}">
                <a16:creationId xmlns:a16="http://schemas.microsoft.com/office/drawing/2014/main" id="{077091CF-A321-48CE-879A-89FC13E629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26176" y="5589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2" name="Oval 71">
            <a:extLst>
              <a:ext uri="{FF2B5EF4-FFF2-40B4-BE49-F238E27FC236}">
                <a16:creationId xmlns:a16="http://schemas.microsoft.com/office/drawing/2014/main" id="{1F18B204-0F1C-4A25-A929-66ABF5750E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46838" y="5006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3" name="Oval 72">
            <a:extLst>
              <a:ext uri="{FF2B5EF4-FFF2-40B4-BE49-F238E27FC236}">
                <a16:creationId xmlns:a16="http://schemas.microsoft.com/office/drawing/2014/main" id="{6C0E52C5-DA02-4234-B218-7D9C14870B8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50051" y="45767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4" name="Oval 73">
            <a:extLst>
              <a:ext uri="{FF2B5EF4-FFF2-40B4-BE49-F238E27FC236}">
                <a16:creationId xmlns:a16="http://schemas.microsoft.com/office/drawing/2014/main" id="{8616C6BD-03AF-42AA-95E1-E244D6BB2E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57988" y="41052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5" name="Oval 74">
            <a:extLst>
              <a:ext uri="{FF2B5EF4-FFF2-40B4-BE49-F238E27FC236}">
                <a16:creationId xmlns:a16="http://schemas.microsoft.com/office/drawing/2014/main" id="{E85D84CB-591D-47BC-A963-3A692744EF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46851" y="43402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6" name="Oval 75">
            <a:extLst>
              <a:ext uri="{FF2B5EF4-FFF2-40B4-BE49-F238E27FC236}">
                <a16:creationId xmlns:a16="http://schemas.microsoft.com/office/drawing/2014/main" id="{77D78A88-CF1B-45DE-B6ED-CBB6EB1C80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42038" y="45688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7" name="Oval 76">
            <a:extLst>
              <a:ext uri="{FF2B5EF4-FFF2-40B4-BE49-F238E27FC236}">
                <a16:creationId xmlns:a16="http://schemas.microsoft.com/office/drawing/2014/main" id="{664B28FE-C912-4869-8F7F-91EF37FAD9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65838" y="44592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8" name="Oval 77">
            <a:extLst>
              <a:ext uri="{FF2B5EF4-FFF2-40B4-BE49-F238E27FC236}">
                <a16:creationId xmlns:a16="http://schemas.microsoft.com/office/drawing/2014/main" id="{E7D92925-7C15-4901-A9ED-3A6C2C661A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89638" y="43497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79" name="Oval 78">
            <a:extLst>
              <a:ext uri="{FF2B5EF4-FFF2-40B4-BE49-F238E27FC236}">
                <a16:creationId xmlns:a16="http://schemas.microsoft.com/office/drawing/2014/main" id="{67A535C7-4837-4B70-8E6A-D350EB7465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13438" y="424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0" name="Oval 79">
            <a:extLst>
              <a:ext uri="{FF2B5EF4-FFF2-40B4-BE49-F238E27FC236}">
                <a16:creationId xmlns:a16="http://schemas.microsoft.com/office/drawing/2014/main" id="{30F33807-C8F6-487E-9518-0B85AC5CDD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27701" y="42989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1" name="Oval 80">
            <a:extLst>
              <a:ext uri="{FF2B5EF4-FFF2-40B4-BE49-F238E27FC236}">
                <a16:creationId xmlns:a16="http://schemas.microsoft.com/office/drawing/2014/main" id="{544AA141-ABC0-44EA-BC20-5507505621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41963" y="43576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2" name="Oval 81">
            <a:extLst>
              <a:ext uri="{FF2B5EF4-FFF2-40B4-BE49-F238E27FC236}">
                <a16:creationId xmlns:a16="http://schemas.microsoft.com/office/drawing/2014/main" id="{8B9A20A6-0720-4842-A32C-44165F8A5D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22888" y="41973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3" name="Oval 82">
            <a:extLst>
              <a:ext uri="{FF2B5EF4-FFF2-40B4-BE49-F238E27FC236}">
                <a16:creationId xmlns:a16="http://schemas.microsoft.com/office/drawing/2014/main" id="{4E2AF732-8409-44DC-B94E-993E02E746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3813" y="40370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4" name="Oval 83">
            <a:extLst>
              <a:ext uri="{FF2B5EF4-FFF2-40B4-BE49-F238E27FC236}">
                <a16:creationId xmlns:a16="http://schemas.microsoft.com/office/drawing/2014/main" id="{BE932C5C-F064-4776-8829-7A7CCF1216B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84738" y="3876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5" name="Oval 84">
            <a:extLst>
              <a:ext uri="{FF2B5EF4-FFF2-40B4-BE49-F238E27FC236}">
                <a16:creationId xmlns:a16="http://schemas.microsoft.com/office/drawing/2014/main" id="{D7F4B222-A572-4839-BD74-8F102E76E9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84726" y="43307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6" name="Oval 85">
            <a:extLst>
              <a:ext uri="{FF2B5EF4-FFF2-40B4-BE49-F238E27FC236}">
                <a16:creationId xmlns:a16="http://schemas.microsoft.com/office/drawing/2014/main" id="{58AFFA3E-B4A7-4649-A1BD-C340624D5B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84713" y="47847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7" name="Oval 86">
            <a:extLst>
              <a:ext uri="{FF2B5EF4-FFF2-40B4-BE49-F238E27FC236}">
                <a16:creationId xmlns:a16="http://schemas.microsoft.com/office/drawing/2014/main" id="{CCD6C6BF-2574-4BDD-9835-756CC19209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57713" y="47355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8" name="Oval 87">
            <a:extLst>
              <a:ext uri="{FF2B5EF4-FFF2-40B4-BE49-F238E27FC236}">
                <a16:creationId xmlns:a16="http://schemas.microsoft.com/office/drawing/2014/main" id="{68295F0C-61A2-490B-A00C-273E6F58DC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71988" y="4602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89" name="Oval 88">
            <a:extLst>
              <a:ext uri="{FF2B5EF4-FFF2-40B4-BE49-F238E27FC236}">
                <a16:creationId xmlns:a16="http://schemas.microsoft.com/office/drawing/2014/main" id="{FC63C497-A5EA-403E-BDF5-84BEF24C5C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03713" y="46958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0" name="Oval 89">
            <a:extLst>
              <a:ext uri="{FF2B5EF4-FFF2-40B4-BE49-F238E27FC236}">
                <a16:creationId xmlns:a16="http://schemas.microsoft.com/office/drawing/2014/main" id="{6776B067-55FF-4751-80A6-97CBBFD8ED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95788" y="42418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1" name="Oval 90">
            <a:extLst>
              <a:ext uri="{FF2B5EF4-FFF2-40B4-BE49-F238E27FC236}">
                <a16:creationId xmlns:a16="http://schemas.microsoft.com/office/drawing/2014/main" id="{DFB18069-19E9-4131-8FAF-F089C219D8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49713" y="45386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2" name="Oval 91">
            <a:extLst>
              <a:ext uri="{FF2B5EF4-FFF2-40B4-BE49-F238E27FC236}">
                <a16:creationId xmlns:a16="http://schemas.microsoft.com/office/drawing/2014/main" id="{055639B0-26B5-4753-9372-D406D94CE94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1726" y="4727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3" name="Oval 92">
            <a:extLst>
              <a:ext uri="{FF2B5EF4-FFF2-40B4-BE49-F238E27FC236}">
                <a16:creationId xmlns:a16="http://schemas.microsoft.com/office/drawing/2014/main" id="{E75AE283-CD9D-4FED-AAE4-63A79AF7AE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65738" y="4719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4" name="Oval 93">
            <a:extLst>
              <a:ext uri="{FF2B5EF4-FFF2-40B4-BE49-F238E27FC236}">
                <a16:creationId xmlns:a16="http://schemas.microsoft.com/office/drawing/2014/main" id="{A8502ED5-B73A-4C6B-BBE4-15807F5340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53076" y="4846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5" name="Oval 94">
            <a:extLst>
              <a:ext uri="{FF2B5EF4-FFF2-40B4-BE49-F238E27FC236}">
                <a16:creationId xmlns:a16="http://schemas.microsoft.com/office/drawing/2014/main" id="{65ED5850-064C-4D55-B01C-2926BAFBF6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73763" y="4846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6" name="Oval 95">
            <a:extLst>
              <a:ext uri="{FF2B5EF4-FFF2-40B4-BE49-F238E27FC236}">
                <a16:creationId xmlns:a16="http://schemas.microsoft.com/office/drawing/2014/main" id="{4EDE0F11-B274-431E-B575-1128B7D562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18063" y="49196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7" name="Oval 96">
            <a:extLst>
              <a:ext uri="{FF2B5EF4-FFF2-40B4-BE49-F238E27FC236}">
                <a16:creationId xmlns:a16="http://schemas.microsoft.com/office/drawing/2014/main" id="{4C0B0B12-1360-460C-A90A-A9C4EE2338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3601" y="4910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8" name="Oval 97">
            <a:extLst>
              <a:ext uri="{FF2B5EF4-FFF2-40B4-BE49-F238E27FC236}">
                <a16:creationId xmlns:a16="http://schemas.microsoft.com/office/drawing/2014/main" id="{48F7E7FA-FE2C-4F87-8722-82354804BF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4763" y="5189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499" name="Oval 98">
            <a:extLst>
              <a:ext uri="{FF2B5EF4-FFF2-40B4-BE49-F238E27FC236}">
                <a16:creationId xmlns:a16="http://schemas.microsoft.com/office/drawing/2014/main" id="{289DBC49-D1C2-4DCA-8E88-16ACE7219C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57738" y="50212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0" name="Oval 99">
            <a:extLst>
              <a:ext uri="{FF2B5EF4-FFF2-40B4-BE49-F238E27FC236}">
                <a16:creationId xmlns:a16="http://schemas.microsoft.com/office/drawing/2014/main" id="{239C1859-EF35-4268-8F23-07787584B1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06938" y="51657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1" name="Oval 100">
            <a:extLst>
              <a:ext uri="{FF2B5EF4-FFF2-40B4-BE49-F238E27FC236}">
                <a16:creationId xmlns:a16="http://schemas.microsoft.com/office/drawing/2014/main" id="{0BD8D5A5-1FEA-49D9-9669-397914F12A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2001" y="5081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2" name="Oval 101">
            <a:extLst>
              <a:ext uri="{FF2B5EF4-FFF2-40B4-BE49-F238E27FC236}">
                <a16:creationId xmlns:a16="http://schemas.microsoft.com/office/drawing/2014/main" id="{62956F6B-82FC-4983-A137-A3F0500FFC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7063" y="49974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3" name="Oval 102">
            <a:extLst>
              <a:ext uri="{FF2B5EF4-FFF2-40B4-BE49-F238E27FC236}">
                <a16:creationId xmlns:a16="http://schemas.microsoft.com/office/drawing/2014/main" id="{EF3952D9-BEB3-4015-AF25-4994F95EEF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02126" y="49133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4" name="Oval 103">
            <a:extLst>
              <a:ext uri="{FF2B5EF4-FFF2-40B4-BE49-F238E27FC236}">
                <a16:creationId xmlns:a16="http://schemas.microsoft.com/office/drawing/2014/main" id="{CBA26E02-2C7E-4336-B476-DCBB55D71BA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67188" y="4829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5" name="Oval 104">
            <a:extLst>
              <a:ext uri="{FF2B5EF4-FFF2-40B4-BE49-F238E27FC236}">
                <a16:creationId xmlns:a16="http://schemas.microsoft.com/office/drawing/2014/main" id="{59CF5D26-1F7A-486F-AE11-095FE4736D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3513" y="4846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6" name="Oval 105">
            <a:extLst>
              <a:ext uri="{FF2B5EF4-FFF2-40B4-BE49-F238E27FC236}">
                <a16:creationId xmlns:a16="http://schemas.microsoft.com/office/drawing/2014/main" id="{EACDEC55-EA60-4B4B-B02D-02D3BE8C91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1" y="5233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7" name="Oval 106">
            <a:extLst>
              <a:ext uri="{FF2B5EF4-FFF2-40B4-BE49-F238E27FC236}">
                <a16:creationId xmlns:a16="http://schemas.microsoft.com/office/drawing/2014/main" id="{E2853614-7DAA-4EC9-AB20-E55DCFEEA7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54526" y="4854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8" name="Oval 107">
            <a:extLst>
              <a:ext uri="{FF2B5EF4-FFF2-40B4-BE49-F238E27FC236}">
                <a16:creationId xmlns:a16="http://schemas.microsoft.com/office/drawing/2014/main" id="{5BA98AFD-9AA4-4060-B936-C46786ECA7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43388" y="43942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09" name="Oval 108">
            <a:extLst>
              <a:ext uri="{FF2B5EF4-FFF2-40B4-BE49-F238E27FC236}">
                <a16:creationId xmlns:a16="http://schemas.microsoft.com/office/drawing/2014/main" id="{1C36012C-812E-4B0F-BD99-46C7FE29E1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59326" y="46275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0" name="Oval 109">
            <a:extLst>
              <a:ext uri="{FF2B5EF4-FFF2-40B4-BE49-F238E27FC236}">
                <a16:creationId xmlns:a16="http://schemas.microsoft.com/office/drawing/2014/main" id="{A4965D16-47D3-4901-A545-F54527170E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76713" y="45942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1" name="Oval 110">
            <a:extLst>
              <a:ext uri="{FF2B5EF4-FFF2-40B4-BE49-F238E27FC236}">
                <a16:creationId xmlns:a16="http://schemas.microsoft.com/office/drawing/2014/main" id="{D4F1A964-6ADE-4B0E-A159-4590D7EE9D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5188" y="44450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2" name="Oval 111">
            <a:extLst>
              <a:ext uri="{FF2B5EF4-FFF2-40B4-BE49-F238E27FC236}">
                <a16:creationId xmlns:a16="http://schemas.microsoft.com/office/drawing/2014/main" id="{F4DB3E03-0FCF-4AFD-9244-021FE110EB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02201" y="4497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3" name="Oval 112">
            <a:extLst>
              <a:ext uri="{FF2B5EF4-FFF2-40B4-BE49-F238E27FC236}">
                <a16:creationId xmlns:a16="http://schemas.microsoft.com/office/drawing/2014/main" id="{554A33A8-AF97-4398-9F4B-058A196A8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11738" y="4221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4" name="Oval 113">
            <a:extLst>
              <a:ext uri="{FF2B5EF4-FFF2-40B4-BE49-F238E27FC236}">
                <a16:creationId xmlns:a16="http://schemas.microsoft.com/office/drawing/2014/main" id="{F101984F-00C8-467E-BE86-46072191B4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0713" y="44338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5" name="Oval 114">
            <a:extLst>
              <a:ext uri="{FF2B5EF4-FFF2-40B4-BE49-F238E27FC236}">
                <a16:creationId xmlns:a16="http://schemas.microsoft.com/office/drawing/2014/main" id="{AE51DB23-4BEB-4324-B8AE-FBA436FE44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6751" y="4773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6" name="Oval 115">
            <a:extLst>
              <a:ext uri="{FF2B5EF4-FFF2-40B4-BE49-F238E27FC236}">
                <a16:creationId xmlns:a16="http://schemas.microsoft.com/office/drawing/2014/main" id="{71A890D3-2788-4C78-9B87-60F1A582A4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43388" y="43942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7" name="Oval 116">
            <a:extLst>
              <a:ext uri="{FF2B5EF4-FFF2-40B4-BE49-F238E27FC236}">
                <a16:creationId xmlns:a16="http://schemas.microsoft.com/office/drawing/2014/main" id="{281236C1-0C00-4058-8137-0EA89D0AD0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97313" y="46910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8" name="Oval 117">
            <a:extLst>
              <a:ext uri="{FF2B5EF4-FFF2-40B4-BE49-F238E27FC236}">
                <a16:creationId xmlns:a16="http://schemas.microsoft.com/office/drawing/2014/main" id="{B202CB1B-C527-4C72-A088-B8C0A08DE5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49726" y="50657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19" name="Oval 118">
            <a:extLst>
              <a:ext uri="{FF2B5EF4-FFF2-40B4-BE49-F238E27FC236}">
                <a16:creationId xmlns:a16="http://schemas.microsoft.com/office/drawing/2014/main" id="{B86926A9-AC08-4C65-87D8-5759B7AF5C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14788" y="4981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0" name="Oval 119">
            <a:extLst>
              <a:ext uri="{FF2B5EF4-FFF2-40B4-BE49-F238E27FC236}">
                <a16:creationId xmlns:a16="http://schemas.microsoft.com/office/drawing/2014/main" id="{F389996A-D54F-4D37-9ADA-792395E4AC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98913" y="43021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1" name="Oval 120">
            <a:extLst>
              <a:ext uri="{FF2B5EF4-FFF2-40B4-BE49-F238E27FC236}">
                <a16:creationId xmlns:a16="http://schemas.microsoft.com/office/drawing/2014/main" id="{61474055-3791-4FE4-AA13-D5DBC7ABDC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6401" y="4410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2" name="Oval 121">
            <a:extLst>
              <a:ext uri="{FF2B5EF4-FFF2-40B4-BE49-F238E27FC236}">
                <a16:creationId xmlns:a16="http://schemas.microsoft.com/office/drawing/2014/main" id="{35DC3D7D-F09B-46B5-AA6F-C490B3AE06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41688" y="49418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3" name="Oval 122">
            <a:extLst>
              <a:ext uri="{FF2B5EF4-FFF2-40B4-BE49-F238E27FC236}">
                <a16:creationId xmlns:a16="http://schemas.microsoft.com/office/drawing/2014/main" id="{29C46459-F05C-48D6-9597-A9C599D321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2388" y="41163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4" name="Oval 123">
            <a:extLst>
              <a:ext uri="{FF2B5EF4-FFF2-40B4-BE49-F238E27FC236}">
                <a16:creationId xmlns:a16="http://schemas.microsoft.com/office/drawing/2014/main" id="{B6692BF0-9E33-4F9A-BCB8-8B37E9A5AC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4913" y="48434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5" name="Oval 124">
            <a:extLst>
              <a:ext uri="{FF2B5EF4-FFF2-40B4-BE49-F238E27FC236}">
                <a16:creationId xmlns:a16="http://schemas.microsoft.com/office/drawing/2014/main" id="{DEC0B725-73D4-42E8-A08D-0E3D8C3261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97326" y="52181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6" name="Oval 125">
            <a:extLst>
              <a:ext uri="{FF2B5EF4-FFF2-40B4-BE49-F238E27FC236}">
                <a16:creationId xmlns:a16="http://schemas.microsoft.com/office/drawing/2014/main" id="{E81E483F-DAD3-49D7-834E-BF03B7A45C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2388" y="5133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7" name="Oval 126">
            <a:extLst>
              <a:ext uri="{FF2B5EF4-FFF2-40B4-BE49-F238E27FC236}">
                <a16:creationId xmlns:a16="http://schemas.microsoft.com/office/drawing/2014/main" id="{6BBDF7D1-FE5B-4BFF-83F7-7020BDEEF8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4913" y="45053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8" name="Oval 127">
            <a:extLst>
              <a:ext uri="{FF2B5EF4-FFF2-40B4-BE49-F238E27FC236}">
                <a16:creationId xmlns:a16="http://schemas.microsoft.com/office/drawing/2014/main" id="{54C7DFCB-E15C-48EC-B1D8-3BD86EC8D4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94088" y="47640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29" name="Oval 128">
            <a:extLst>
              <a:ext uri="{FF2B5EF4-FFF2-40B4-BE49-F238E27FC236}">
                <a16:creationId xmlns:a16="http://schemas.microsoft.com/office/drawing/2014/main" id="{C38F6A4A-CA79-4641-B3E8-A4C70EE56E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14701" y="51181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0" name="Oval 129">
            <a:extLst>
              <a:ext uri="{FF2B5EF4-FFF2-40B4-BE49-F238E27FC236}">
                <a16:creationId xmlns:a16="http://schemas.microsoft.com/office/drawing/2014/main" id="{92E04279-F865-4ECE-B0BF-84429A392C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25851" y="4243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1" name="Oval 130">
            <a:extLst>
              <a:ext uri="{FF2B5EF4-FFF2-40B4-BE49-F238E27FC236}">
                <a16:creationId xmlns:a16="http://schemas.microsoft.com/office/drawing/2014/main" id="{2E606ECE-2837-4801-89D6-1B8943745D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92513" y="49958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2" name="Oval 131">
            <a:extLst>
              <a:ext uri="{FF2B5EF4-FFF2-40B4-BE49-F238E27FC236}">
                <a16:creationId xmlns:a16="http://schemas.microsoft.com/office/drawing/2014/main" id="{2541F6A7-D278-4F56-91E5-FE4C723A57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4338" y="59499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3" name="Oval 132">
            <a:extLst>
              <a:ext uri="{FF2B5EF4-FFF2-40B4-BE49-F238E27FC236}">
                <a16:creationId xmlns:a16="http://schemas.microsoft.com/office/drawing/2014/main" id="{380E7FC3-7D30-4D4C-93C8-DEF453B4E7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09988" y="5286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4" name="Oval 133">
            <a:extLst>
              <a:ext uri="{FF2B5EF4-FFF2-40B4-BE49-F238E27FC236}">
                <a16:creationId xmlns:a16="http://schemas.microsoft.com/office/drawing/2014/main" id="{3AA61FD0-C155-4644-9ACB-D3E0240638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71838" y="4270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5" name="Oval 134">
            <a:extLst>
              <a:ext uri="{FF2B5EF4-FFF2-40B4-BE49-F238E27FC236}">
                <a16:creationId xmlns:a16="http://schemas.microsoft.com/office/drawing/2014/main" id="{3DD87BB2-22F0-46C6-9BE1-6BBDD11DD1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73426" y="4562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6" name="Oval 135">
            <a:extLst>
              <a:ext uri="{FF2B5EF4-FFF2-40B4-BE49-F238E27FC236}">
                <a16:creationId xmlns:a16="http://schemas.microsoft.com/office/drawing/2014/main" id="{2711432E-230B-40B5-B3A0-59D9A68F90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94451" y="44926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7" name="Oval 136">
            <a:extLst>
              <a:ext uri="{FF2B5EF4-FFF2-40B4-BE49-F238E27FC236}">
                <a16:creationId xmlns:a16="http://schemas.microsoft.com/office/drawing/2014/main" id="{E64B8ACA-44F1-480A-A39B-D137971586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2051" y="46450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8" name="Oval 137">
            <a:extLst>
              <a:ext uri="{FF2B5EF4-FFF2-40B4-BE49-F238E27FC236}">
                <a16:creationId xmlns:a16="http://schemas.microsoft.com/office/drawing/2014/main" id="{9CA957B1-0FE7-45E6-88AF-D8C84D7C6C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97651" y="47291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39" name="Oval 138">
            <a:extLst>
              <a:ext uri="{FF2B5EF4-FFF2-40B4-BE49-F238E27FC236}">
                <a16:creationId xmlns:a16="http://schemas.microsoft.com/office/drawing/2014/main" id="{D2931ACB-A28F-4D64-B467-FCACE2850A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40526" y="4433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0" name="Oval 139">
            <a:extLst>
              <a:ext uri="{FF2B5EF4-FFF2-40B4-BE49-F238E27FC236}">
                <a16:creationId xmlns:a16="http://schemas.microsoft.com/office/drawing/2014/main" id="{B11DC19B-16E6-46A1-BC29-2A3EAE899F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88126" y="4586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1" name="Oval 140">
            <a:extLst>
              <a:ext uri="{FF2B5EF4-FFF2-40B4-BE49-F238E27FC236}">
                <a16:creationId xmlns:a16="http://schemas.microsoft.com/office/drawing/2014/main" id="{4DEE2B0E-E9F2-4024-B282-BDE217BDF4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5726" y="4738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2" name="Oval 141">
            <a:extLst>
              <a:ext uri="{FF2B5EF4-FFF2-40B4-BE49-F238E27FC236}">
                <a16:creationId xmlns:a16="http://schemas.microsoft.com/office/drawing/2014/main" id="{518E49F1-A1B9-4287-B683-738D4C525B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3326" y="4891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3" name="Oval 142">
            <a:extLst>
              <a:ext uri="{FF2B5EF4-FFF2-40B4-BE49-F238E27FC236}">
                <a16:creationId xmlns:a16="http://schemas.microsoft.com/office/drawing/2014/main" id="{230670C3-FEA0-4875-9DDF-7E336CE680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30926" y="5043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4" name="Oval 143">
            <a:extLst>
              <a:ext uri="{FF2B5EF4-FFF2-40B4-BE49-F238E27FC236}">
                <a16:creationId xmlns:a16="http://schemas.microsoft.com/office/drawing/2014/main" id="{464CBC57-E9CF-42C3-BA36-99DDCBB8C6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6988" y="4156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5" name="Oval 144">
            <a:extLst>
              <a:ext uri="{FF2B5EF4-FFF2-40B4-BE49-F238E27FC236}">
                <a16:creationId xmlns:a16="http://schemas.microsoft.com/office/drawing/2014/main" id="{D3EDDCAA-D867-430A-8941-B67F58A577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0463" y="42592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6" name="Oval 145">
            <a:extLst>
              <a:ext uri="{FF2B5EF4-FFF2-40B4-BE49-F238E27FC236}">
                <a16:creationId xmlns:a16="http://schemas.microsoft.com/office/drawing/2014/main" id="{4F59517C-CA8C-4091-9445-63CF7473AE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3138" y="4084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7" name="Oval 146">
            <a:extLst>
              <a:ext uri="{FF2B5EF4-FFF2-40B4-BE49-F238E27FC236}">
                <a16:creationId xmlns:a16="http://schemas.microsoft.com/office/drawing/2014/main" id="{23CEA642-D021-42CF-B926-9D472A71FD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78526" y="5195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8" name="Oval 147">
            <a:extLst>
              <a:ext uri="{FF2B5EF4-FFF2-40B4-BE49-F238E27FC236}">
                <a16:creationId xmlns:a16="http://schemas.microsoft.com/office/drawing/2014/main" id="{C2EA3768-4395-418E-9946-C3DC055F4C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21363" y="4999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49" name="Oval 148">
            <a:extLst>
              <a:ext uri="{FF2B5EF4-FFF2-40B4-BE49-F238E27FC236}">
                <a16:creationId xmlns:a16="http://schemas.microsoft.com/office/drawing/2014/main" id="{EF620377-E676-4B5D-A965-4C721BD721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68963" y="51514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0" name="Oval 149">
            <a:extLst>
              <a:ext uri="{FF2B5EF4-FFF2-40B4-BE49-F238E27FC236}">
                <a16:creationId xmlns:a16="http://schemas.microsoft.com/office/drawing/2014/main" id="{E12056CF-B1E4-4A4F-9C2B-7302DA19BB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10088" y="57546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1" name="Oval 150">
            <a:extLst>
              <a:ext uri="{FF2B5EF4-FFF2-40B4-BE49-F238E27FC236}">
                <a16:creationId xmlns:a16="http://schemas.microsoft.com/office/drawing/2014/main" id="{673D2216-5D3E-46E2-B031-78E608CFC3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16563" y="5303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2" name="Oval 151">
            <a:extLst>
              <a:ext uri="{FF2B5EF4-FFF2-40B4-BE49-F238E27FC236}">
                <a16:creationId xmlns:a16="http://schemas.microsoft.com/office/drawing/2014/main" id="{97DEB8CE-CE91-45E8-A2FB-6537568410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00676" y="4999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3" name="Oval 152">
            <a:extLst>
              <a:ext uri="{FF2B5EF4-FFF2-40B4-BE49-F238E27FC236}">
                <a16:creationId xmlns:a16="http://schemas.microsoft.com/office/drawing/2014/main" id="{DA253194-1922-468C-A1AC-8BF8D1C807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6351" y="49911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4" name="Oval 153">
            <a:extLst>
              <a:ext uri="{FF2B5EF4-FFF2-40B4-BE49-F238E27FC236}">
                <a16:creationId xmlns:a16="http://schemas.microsoft.com/office/drawing/2014/main" id="{201FA7F6-4387-40BC-92D3-FAE439503C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62901" y="4535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5" name="Oval 154">
            <a:extLst>
              <a:ext uri="{FF2B5EF4-FFF2-40B4-BE49-F238E27FC236}">
                <a16:creationId xmlns:a16="http://schemas.microsoft.com/office/drawing/2014/main" id="{609D098F-0B6C-4604-9D0F-EDFEF82DF3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32876" y="4789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6" name="Oval 155">
            <a:extLst>
              <a:ext uri="{FF2B5EF4-FFF2-40B4-BE49-F238E27FC236}">
                <a16:creationId xmlns:a16="http://schemas.microsoft.com/office/drawing/2014/main" id="{6A6666BC-92D1-4C51-B901-A7935ACF4A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2851" y="5043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7" name="Oval 156">
            <a:extLst>
              <a:ext uri="{FF2B5EF4-FFF2-40B4-BE49-F238E27FC236}">
                <a16:creationId xmlns:a16="http://schemas.microsoft.com/office/drawing/2014/main" id="{6A220D7A-8656-413E-8B47-5F6C347305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20226" y="49196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8" name="Oval 157">
            <a:extLst>
              <a:ext uri="{FF2B5EF4-FFF2-40B4-BE49-F238E27FC236}">
                <a16:creationId xmlns:a16="http://schemas.microsoft.com/office/drawing/2014/main" id="{15C2F43E-13C4-4219-BE5B-DB1D427881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82063" y="48387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59" name="Oval 158">
            <a:extLst>
              <a:ext uri="{FF2B5EF4-FFF2-40B4-BE49-F238E27FC236}">
                <a16:creationId xmlns:a16="http://schemas.microsoft.com/office/drawing/2014/main" id="{ED4537F4-D6DF-421D-937D-4DBC2BA8E7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31276" y="4510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0" name="Oval 159">
            <a:extLst>
              <a:ext uri="{FF2B5EF4-FFF2-40B4-BE49-F238E27FC236}">
                <a16:creationId xmlns:a16="http://schemas.microsoft.com/office/drawing/2014/main" id="{E3B72489-CCF9-46B8-8A0B-6E12FAD894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78863" y="4602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1" name="Oval 160">
            <a:extLst>
              <a:ext uri="{FF2B5EF4-FFF2-40B4-BE49-F238E27FC236}">
                <a16:creationId xmlns:a16="http://schemas.microsoft.com/office/drawing/2014/main" id="{AC66652B-E53F-4B5A-8F63-09C639419F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26463" y="47545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2" name="Oval 161">
            <a:extLst>
              <a:ext uri="{FF2B5EF4-FFF2-40B4-BE49-F238E27FC236}">
                <a16:creationId xmlns:a16="http://schemas.microsoft.com/office/drawing/2014/main" id="{8559EE9C-0656-4649-8A78-EEC86077F8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74063" y="49069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3" name="Oval 162">
            <a:extLst>
              <a:ext uri="{FF2B5EF4-FFF2-40B4-BE49-F238E27FC236}">
                <a16:creationId xmlns:a16="http://schemas.microsoft.com/office/drawing/2014/main" id="{F97DF583-86CE-4EB3-B693-9AA6C1755A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9663" y="49911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4" name="Oval 163">
            <a:extLst>
              <a:ext uri="{FF2B5EF4-FFF2-40B4-BE49-F238E27FC236}">
                <a16:creationId xmlns:a16="http://schemas.microsoft.com/office/drawing/2014/main" id="{0B3DA2EA-EB7D-4B6E-A366-29275368FA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72538" y="46958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5" name="Oval 164">
            <a:extLst>
              <a:ext uri="{FF2B5EF4-FFF2-40B4-BE49-F238E27FC236}">
                <a16:creationId xmlns:a16="http://schemas.microsoft.com/office/drawing/2014/main" id="{8A6368AD-6004-412E-B6D9-C7F88F104C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0138" y="48482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6" name="Oval 165">
            <a:extLst>
              <a:ext uri="{FF2B5EF4-FFF2-40B4-BE49-F238E27FC236}">
                <a16:creationId xmlns:a16="http://schemas.microsoft.com/office/drawing/2014/main" id="{1A4146BF-8B2A-4287-8BB2-8F4F7F42BF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67738" y="50006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7" name="Oval 166">
            <a:extLst>
              <a:ext uri="{FF2B5EF4-FFF2-40B4-BE49-F238E27FC236}">
                <a16:creationId xmlns:a16="http://schemas.microsoft.com/office/drawing/2014/main" id="{61DE6F7A-D722-4F68-91EF-3BB8B6667F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15338" y="51530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8" name="Oval 167">
            <a:extLst>
              <a:ext uri="{FF2B5EF4-FFF2-40B4-BE49-F238E27FC236}">
                <a16:creationId xmlns:a16="http://schemas.microsoft.com/office/drawing/2014/main" id="{40F0B296-6A51-4962-B63F-69699A60E8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1" y="44180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69" name="Oval 168">
            <a:extLst>
              <a:ext uri="{FF2B5EF4-FFF2-40B4-BE49-F238E27FC236}">
                <a16:creationId xmlns:a16="http://schemas.microsoft.com/office/drawing/2014/main" id="{956356FD-BD22-47AE-B272-61DDF73A51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72476" y="45212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0" name="Oval 169">
            <a:extLst>
              <a:ext uri="{FF2B5EF4-FFF2-40B4-BE49-F238E27FC236}">
                <a16:creationId xmlns:a16="http://schemas.microsoft.com/office/drawing/2014/main" id="{B8011AE2-54F9-4B0C-AF8D-AD894EEFAA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16163" y="53197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1" name="Oval 170">
            <a:extLst>
              <a:ext uri="{FF2B5EF4-FFF2-40B4-BE49-F238E27FC236}">
                <a16:creationId xmlns:a16="http://schemas.microsoft.com/office/drawing/2014/main" id="{EB5F92E0-3A4E-4DF2-AF4D-D7D7D19EC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59038" y="50244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2" name="Oval 171">
            <a:extLst>
              <a:ext uri="{FF2B5EF4-FFF2-40B4-BE49-F238E27FC236}">
                <a16:creationId xmlns:a16="http://schemas.microsoft.com/office/drawing/2014/main" id="{FAA8B9EB-6DE0-4308-9442-91118FD708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12963" y="5083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3" name="Oval 172">
            <a:extLst>
              <a:ext uri="{FF2B5EF4-FFF2-40B4-BE49-F238E27FC236}">
                <a16:creationId xmlns:a16="http://schemas.microsoft.com/office/drawing/2014/main" id="{9EED40A6-2358-44BF-95AD-66D6900C48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5235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4" name="Oval 173">
            <a:extLst>
              <a:ext uri="{FF2B5EF4-FFF2-40B4-BE49-F238E27FC236}">
                <a16:creationId xmlns:a16="http://schemas.microsoft.com/office/drawing/2014/main" id="{5B46430E-7DC7-441A-8BCD-DF3A3A8377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08163" y="5387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5" name="Oval 174">
            <a:extLst>
              <a:ext uri="{FF2B5EF4-FFF2-40B4-BE49-F238E27FC236}">
                <a16:creationId xmlns:a16="http://schemas.microsoft.com/office/drawing/2014/main" id="{12B93D9A-9EAB-448F-90A5-E5CA82F174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63763" y="54721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6" name="Oval 175">
            <a:extLst>
              <a:ext uri="{FF2B5EF4-FFF2-40B4-BE49-F238E27FC236}">
                <a16:creationId xmlns:a16="http://schemas.microsoft.com/office/drawing/2014/main" id="{CE5F3842-B7D8-489A-8B78-62EE288819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06638" y="5176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7" name="Oval 176">
            <a:extLst>
              <a:ext uri="{FF2B5EF4-FFF2-40B4-BE49-F238E27FC236}">
                <a16:creationId xmlns:a16="http://schemas.microsoft.com/office/drawing/2014/main" id="{F947F35A-D1BB-419C-8809-14ADAC3120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4238" y="53292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8" name="Oval 177">
            <a:extLst>
              <a:ext uri="{FF2B5EF4-FFF2-40B4-BE49-F238E27FC236}">
                <a16:creationId xmlns:a16="http://schemas.microsoft.com/office/drawing/2014/main" id="{61D92C1D-527E-41FF-96B3-8D5D69388E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01838" y="5481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79" name="Oval 178">
            <a:extLst>
              <a:ext uri="{FF2B5EF4-FFF2-40B4-BE49-F238E27FC236}">
                <a16:creationId xmlns:a16="http://schemas.microsoft.com/office/drawing/2014/main" id="{E50015A3-419D-4016-8FE9-EBE382A553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9438" y="5634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0" name="Oval 179">
            <a:extLst>
              <a:ext uri="{FF2B5EF4-FFF2-40B4-BE49-F238E27FC236}">
                <a16:creationId xmlns:a16="http://schemas.microsoft.com/office/drawing/2014/main" id="{8F935196-345B-4ED7-974C-63C5122184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1" y="48990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1" name="Oval 180">
            <a:extLst>
              <a:ext uri="{FF2B5EF4-FFF2-40B4-BE49-F238E27FC236}">
                <a16:creationId xmlns:a16="http://schemas.microsoft.com/office/drawing/2014/main" id="{CFEC015F-7ABF-4945-9910-AC6B00C5EC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06576" y="50022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2" name="Oval 181">
            <a:extLst>
              <a:ext uri="{FF2B5EF4-FFF2-40B4-BE49-F238E27FC236}">
                <a16:creationId xmlns:a16="http://schemas.microsoft.com/office/drawing/2014/main" id="{72807E63-B692-49F2-B3FB-9A31807F47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7101" y="4181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3" name="Oval 182">
            <a:extLst>
              <a:ext uri="{FF2B5EF4-FFF2-40B4-BE49-F238E27FC236}">
                <a16:creationId xmlns:a16="http://schemas.microsoft.com/office/drawing/2014/main" id="{2B44E8F1-859F-4554-B88D-735F0437DF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39976" y="38862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4" name="Oval 183">
            <a:extLst>
              <a:ext uri="{FF2B5EF4-FFF2-40B4-BE49-F238E27FC236}">
                <a16:creationId xmlns:a16="http://schemas.microsoft.com/office/drawing/2014/main" id="{CEAAFAF2-A378-42CF-859C-D6D6598E57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93901" y="3944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5" name="Oval 184">
            <a:extLst>
              <a:ext uri="{FF2B5EF4-FFF2-40B4-BE49-F238E27FC236}">
                <a16:creationId xmlns:a16="http://schemas.microsoft.com/office/drawing/2014/main" id="{09283D08-0689-44E8-99FD-79A8C2FA49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1501" y="40973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6" name="Oval 185">
            <a:extLst>
              <a:ext uri="{FF2B5EF4-FFF2-40B4-BE49-F238E27FC236}">
                <a16:creationId xmlns:a16="http://schemas.microsoft.com/office/drawing/2014/main" id="{22E274F4-02B0-4F6B-A794-92C5D03C16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89101" y="4249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7" name="Oval 186">
            <a:extLst>
              <a:ext uri="{FF2B5EF4-FFF2-40B4-BE49-F238E27FC236}">
                <a16:creationId xmlns:a16="http://schemas.microsoft.com/office/drawing/2014/main" id="{F6BCE5AA-B3D6-45DB-868A-EFD2DBEE20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44701" y="4333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8" name="Oval 187">
            <a:extLst>
              <a:ext uri="{FF2B5EF4-FFF2-40B4-BE49-F238E27FC236}">
                <a16:creationId xmlns:a16="http://schemas.microsoft.com/office/drawing/2014/main" id="{27B17687-4A7B-4818-A993-6EA833268B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87576" y="40386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89" name="Oval 188">
            <a:extLst>
              <a:ext uri="{FF2B5EF4-FFF2-40B4-BE49-F238E27FC236}">
                <a16:creationId xmlns:a16="http://schemas.microsoft.com/office/drawing/2014/main" id="{A0DBA35C-7A39-46A7-8978-D16D70C3E4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35176" y="41910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0" name="Oval 189">
            <a:extLst>
              <a:ext uri="{FF2B5EF4-FFF2-40B4-BE49-F238E27FC236}">
                <a16:creationId xmlns:a16="http://schemas.microsoft.com/office/drawing/2014/main" id="{4CC3D5B6-278E-4C00-BA82-4616C920F7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82776" y="4343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1" name="Oval 190">
            <a:extLst>
              <a:ext uri="{FF2B5EF4-FFF2-40B4-BE49-F238E27FC236}">
                <a16:creationId xmlns:a16="http://schemas.microsoft.com/office/drawing/2014/main" id="{517519C9-0812-4594-B170-69EA8B3248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30376" y="44958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2" name="Oval 191">
            <a:extLst>
              <a:ext uri="{FF2B5EF4-FFF2-40B4-BE49-F238E27FC236}">
                <a16:creationId xmlns:a16="http://schemas.microsoft.com/office/drawing/2014/main" id="{6FF29E21-47CC-4D00-A7B2-2AAB8C1E26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4038" y="37607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3" name="Oval 192">
            <a:extLst>
              <a:ext uri="{FF2B5EF4-FFF2-40B4-BE49-F238E27FC236}">
                <a16:creationId xmlns:a16="http://schemas.microsoft.com/office/drawing/2014/main" id="{48E93466-1295-4501-AB93-39339B1B09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87513" y="3863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4" name="Oval 193">
            <a:extLst>
              <a:ext uri="{FF2B5EF4-FFF2-40B4-BE49-F238E27FC236}">
                <a16:creationId xmlns:a16="http://schemas.microsoft.com/office/drawing/2014/main" id="{A4191DA8-15AB-4EFC-BD4A-A81BBC8231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5163" y="424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5" name="Oval 194">
            <a:extLst>
              <a:ext uri="{FF2B5EF4-FFF2-40B4-BE49-F238E27FC236}">
                <a16:creationId xmlns:a16="http://schemas.microsoft.com/office/drawing/2014/main" id="{509430F6-0788-475C-B30F-1B52B7C93F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98038" y="39449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6" name="Oval 195">
            <a:extLst>
              <a:ext uri="{FF2B5EF4-FFF2-40B4-BE49-F238E27FC236}">
                <a16:creationId xmlns:a16="http://schemas.microsoft.com/office/drawing/2014/main" id="{ECBF385B-6378-45CA-892E-DD50111285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51963" y="4003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7" name="Oval 196">
            <a:extLst>
              <a:ext uri="{FF2B5EF4-FFF2-40B4-BE49-F238E27FC236}">
                <a16:creationId xmlns:a16="http://schemas.microsoft.com/office/drawing/2014/main" id="{29633BE4-7141-4C4A-BFC6-5826DB9191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99563" y="4156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8" name="Oval 197">
            <a:extLst>
              <a:ext uri="{FF2B5EF4-FFF2-40B4-BE49-F238E27FC236}">
                <a16:creationId xmlns:a16="http://schemas.microsoft.com/office/drawing/2014/main" id="{4BA52128-EBB4-4512-BFE0-C266A12F0C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47163" y="43084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599" name="Oval 198">
            <a:extLst>
              <a:ext uri="{FF2B5EF4-FFF2-40B4-BE49-F238E27FC236}">
                <a16:creationId xmlns:a16="http://schemas.microsoft.com/office/drawing/2014/main" id="{CCD8B54C-0732-4C17-BBFE-B3CD440AA1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02763" y="43926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0" name="Oval 199">
            <a:extLst>
              <a:ext uri="{FF2B5EF4-FFF2-40B4-BE49-F238E27FC236}">
                <a16:creationId xmlns:a16="http://schemas.microsoft.com/office/drawing/2014/main" id="{F68C5C28-D80C-44C0-A703-513D19CE49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5638" y="40973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1" name="Oval 200">
            <a:extLst>
              <a:ext uri="{FF2B5EF4-FFF2-40B4-BE49-F238E27FC236}">
                <a16:creationId xmlns:a16="http://schemas.microsoft.com/office/drawing/2014/main" id="{F4023CE4-7CE8-4D30-8E6E-23930F79CD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93238" y="4249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2" name="Oval 201">
            <a:extLst>
              <a:ext uri="{FF2B5EF4-FFF2-40B4-BE49-F238E27FC236}">
                <a16:creationId xmlns:a16="http://schemas.microsoft.com/office/drawing/2014/main" id="{D959D837-60AF-4087-B1FF-7656534329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40838" y="4402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3" name="Oval 202">
            <a:extLst>
              <a:ext uri="{FF2B5EF4-FFF2-40B4-BE49-F238E27FC236}">
                <a16:creationId xmlns:a16="http://schemas.microsoft.com/office/drawing/2014/main" id="{F7D4AF04-799C-495E-87FF-267117235A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88438" y="4554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4" name="Oval 203">
            <a:extLst>
              <a:ext uri="{FF2B5EF4-FFF2-40B4-BE49-F238E27FC236}">
                <a16:creationId xmlns:a16="http://schemas.microsoft.com/office/drawing/2014/main" id="{74041451-3451-42B5-AB3C-E91FB006FC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82101" y="38195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5" name="Oval 204">
            <a:extLst>
              <a:ext uri="{FF2B5EF4-FFF2-40B4-BE49-F238E27FC236}">
                <a16:creationId xmlns:a16="http://schemas.microsoft.com/office/drawing/2014/main" id="{3DC75D71-605E-459B-A0A5-18EEA2A898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45576" y="39227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6" name="Oval 205">
            <a:extLst>
              <a:ext uri="{FF2B5EF4-FFF2-40B4-BE49-F238E27FC236}">
                <a16:creationId xmlns:a16="http://schemas.microsoft.com/office/drawing/2014/main" id="{A8F7725D-8400-48D6-9A84-8A71D586C7B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8076" y="5094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7" name="Oval 206">
            <a:extLst>
              <a:ext uri="{FF2B5EF4-FFF2-40B4-BE49-F238E27FC236}">
                <a16:creationId xmlns:a16="http://schemas.microsoft.com/office/drawing/2014/main" id="{E27438F2-8D44-4415-B013-3C19EC235A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77263" y="51435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8" name="Oval 207">
            <a:extLst>
              <a:ext uri="{FF2B5EF4-FFF2-40B4-BE49-F238E27FC236}">
                <a16:creationId xmlns:a16="http://schemas.microsoft.com/office/drawing/2014/main" id="{0E8201BB-3EAB-48CD-A5D0-38AD7699BD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21663" y="50593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09" name="Oval 208">
            <a:extLst>
              <a:ext uri="{FF2B5EF4-FFF2-40B4-BE49-F238E27FC236}">
                <a16:creationId xmlns:a16="http://schemas.microsoft.com/office/drawing/2014/main" id="{B0007AC1-41BB-4FFF-BCE6-6CB4DA07501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45551" y="52038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0" name="Oval 209">
            <a:extLst>
              <a:ext uri="{FF2B5EF4-FFF2-40B4-BE49-F238E27FC236}">
                <a16:creationId xmlns:a16="http://schemas.microsoft.com/office/drawing/2014/main" id="{8760BB03-9146-459B-9BCC-20F85A39076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24863" y="52959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1" name="Oval 210">
            <a:extLst>
              <a:ext uri="{FF2B5EF4-FFF2-40B4-BE49-F238E27FC236}">
                <a16:creationId xmlns:a16="http://schemas.microsoft.com/office/drawing/2014/main" id="{E5D9523A-9513-4097-A8B8-EB4747BD18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15338" y="51530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2" name="Oval 211">
            <a:extLst>
              <a:ext uri="{FF2B5EF4-FFF2-40B4-BE49-F238E27FC236}">
                <a16:creationId xmlns:a16="http://schemas.microsoft.com/office/drawing/2014/main" id="{DEDE039C-5611-46A3-897B-4EA8546C76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35938" y="4791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3" name="Oval 212">
            <a:extLst>
              <a:ext uri="{FF2B5EF4-FFF2-40B4-BE49-F238E27FC236}">
                <a16:creationId xmlns:a16="http://schemas.microsoft.com/office/drawing/2014/main" id="{BCE27E8F-4BEE-4EA0-B463-9204D0FCE7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40676" y="4714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4" name="Oval 213">
            <a:extLst>
              <a:ext uri="{FF2B5EF4-FFF2-40B4-BE49-F238E27FC236}">
                <a16:creationId xmlns:a16="http://schemas.microsoft.com/office/drawing/2014/main" id="{69125B91-2E57-4ECC-8F1F-6590893EEF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99351" y="4692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5" name="Oval 214">
            <a:extLst>
              <a:ext uri="{FF2B5EF4-FFF2-40B4-BE49-F238E27FC236}">
                <a16:creationId xmlns:a16="http://schemas.microsoft.com/office/drawing/2014/main" id="{69F85B72-14D2-4F42-9EE0-89EE0A4B4B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72351" y="4643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6" name="Oval 215">
            <a:extLst>
              <a:ext uri="{FF2B5EF4-FFF2-40B4-BE49-F238E27FC236}">
                <a16:creationId xmlns:a16="http://schemas.microsoft.com/office/drawing/2014/main" id="{F52B1502-0822-45A4-981C-20464419FB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86626" y="4510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7" name="Oval 216">
            <a:extLst>
              <a:ext uri="{FF2B5EF4-FFF2-40B4-BE49-F238E27FC236}">
                <a16:creationId xmlns:a16="http://schemas.microsoft.com/office/drawing/2014/main" id="{73E36BDA-6FA7-4CDA-AEE2-05714D6218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18351" y="46037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8" name="Oval 217">
            <a:extLst>
              <a:ext uri="{FF2B5EF4-FFF2-40B4-BE49-F238E27FC236}">
                <a16:creationId xmlns:a16="http://schemas.microsoft.com/office/drawing/2014/main" id="{992F86CD-B924-4499-9375-EA8D0D23C2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0426" y="4149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19" name="Oval 218">
            <a:extLst>
              <a:ext uri="{FF2B5EF4-FFF2-40B4-BE49-F238E27FC236}">
                <a16:creationId xmlns:a16="http://schemas.microsoft.com/office/drawing/2014/main" id="{F9C73BE5-4DCE-41F7-98D2-AC80E79085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64351" y="4446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0" name="Oval 219">
            <a:extLst>
              <a:ext uri="{FF2B5EF4-FFF2-40B4-BE49-F238E27FC236}">
                <a16:creationId xmlns:a16="http://schemas.microsoft.com/office/drawing/2014/main" id="{FA52C73A-6C40-47F1-A505-677D5FEAC2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88238" y="48180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1" name="Oval 220">
            <a:extLst>
              <a:ext uri="{FF2B5EF4-FFF2-40B4-BE49-F238E27FC236}">
                <a16:creationId xmlns:a16="http://schemas.microsoft.com/office/drawing/2014/main" id="{E7991F0A-F187-4D0D-9FB9-32F4059517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16763" y="48212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2" name="Oval 221">
            <a:extLst>
              <a:ext uri="{FF2B5EF4-FFF2-40B4-BE49-F238E27FC236}">
                <a16:creationId xmlns:a16="http://schemas.microsoft.com/office/drawing/2014/main" id="{E21A7D62-D62B-4BA5-B059-D1E569EAE7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81826" y="47371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3" name="Oval 222">
            <a:extLst>
              <a:ext uri="{FF2B5EF4-FFF2-40B4-BE49-F238E27FC236}">
                <a16:creationId xmlns:a16="http://schemas.microsoft.com/office/drawing/2014/main" id="{3E6C59F2-A6E7-40B4-8233-E9B61C26B4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46888" y="46529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4" name="Oval 223">
            <a:extLst>
              <a:ext uri="{FF2B5EF4-FFF2-40B4-BE49-F238E27FC236}">
                <a16:creationId xmlns:a16="http://schemas.microsoft.com/office/drawing/2014/main" id="{E4D4948F-A635-4196-A1FE-32EA69857E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69163" y="47625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5" name="Oval 224">
            <a:extLst>
              <a:ext uri="{FF2B5EF4-FFF2-40B4-BE49-F238E27FC236}">
                <a16:creationId xmlns:a16="http://schemas.microsoft.com/office/drawing/2014/main" id="{8DCC6B39-CCEA-440C-B7CF-93E7C8A7FA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58026" y="43021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6" name="Oval 225">
            <a:extLst>
              <a:ext uri="{FF2B5EF4-FFF2-40B4-BE49-F238E27FC236}">
                <a16:creationId xmlns:a16="http://schemas.microsoft.com/office/drawing/2014/main" id="{494F9F3A-2896-4F0C-B163-281D0AAC0C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91351" y="45021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7" name="Oval 226">
            <a:extLst>
              <a:ext uri="{FF2B5EF4-FFF2-40B4-BE49-F238E27FC236}">
                <a16:creationId xmlns:a16="http://schemas.microsoft.com/office/drawing/2014/main" id="{4D8BC1F8-E10C-42C4-A228-61FB775C29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89826" y="43529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8" name="Oval 227">
            <a:extLst>
              <a:ext uri="{FF2B5EF4-FFF2-40B4-BE49-F238E27FC236}">
                <a16:creationId xmlns:a16="http://schemas.microsoft.com/office/drawing/2014/main" id="{C8BB2319-E183-44A9-AF3D-E5AE4850D8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45351" y="43418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29" name="Oval 228">
            <a:extLst>
              <a:ext uri="{FF2B5EF4-FFF2-40B4-BE49-F238E27FC236}">
                <a16:creationId xmlns:a16="http://schemas.microsoft.com/office/drawing/2014/main" id="{1554B24A-564B-42B8-84A8-8608CAEE1C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58026" y="43021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0" name="Oval 229">
            <a:extLst>
              <a:ext uri="{FF2B5EF4-FFF2-40B4-BE49-F238E27FC236}">
                <a16:creationId xmlns:a16="http://schemas.microsoft.com/office/drawing/2014/main" id="{81300643-7BB5-4628-A2F1-7647179F27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3551" y="4210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1" name="Oval 230">
            <a:extLst>
              <a:ext uri="{FF2B5EF4-FFF2-40B4-BE49-F238E27FC236}">
                <a16:creationId xmlns:a16="http://schemas.microsoft.com/office/drawing/2014/main" id="{77482FF5-9198-43A9-8F52-AF7733E43D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93313" y="5265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2" name="Oval 231">
            <a:extLst>
              <a:ext uri="{FF2B5EF4-FFF2-40B4-BE49-F238E27FC236}">
                <a16:creationId xmlns:a16="http://schemas.microsoft.com/office/drawing/2014/main" id="{5370B6DF-BDF6-44EE-94CC-41E5753EE3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66313" y="52165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3" name="Oval 232">
            <a:extLst>
              <a:ext uri="{FF2B5EF4-FFF2-40B4-BE49-F238E27FC236}">
                <a16:creationId xmlns:a16="http://schemas.microsoft.com/office/drawing/2014/main" id="{6EBB4549-0E8F-400C-B814-3222FD700C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80588" y="5083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4" name="Oval 233">
            <a:extLst>
              <a:ext uri="{FF2B5EF4-FFF2-40B4-BE49-F238E27FC236}">
                <a16:creationId xmlns:a16="http://schemas.microsoft.com/office/drawing/2014/main" id="{8F69ED88-303F-4911-969A-C63B04FEA1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12313" y="5176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5" name="Oval 234">
            <a:extLst>
              <a:ext uri="{FF2B5EF4-FFF2-40B4-BE49-F238E27FC236}">
                <a16:creationId xmlns:a16="http://schemas.microsoft.com/office/drawing/2014/main" id="{F3671B5E-34A3-4F74-9BB2-FE8E9EF5AD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04388" y="47228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6" name="Oval 235">
            <a:extLst>
              <a:ext uri="{FF2B5EF4-FFF2-40B4-BE49-F238E27FC236}">
                <a16:creationId xmlns:a16="http://schemas.microsoft.com/office/drawing/2014/main" id="{F9DA43A4-199A-4C92-8CB8-B3EA33B451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58313" y="5019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7" name="Oval 236">
            <a:extLst>
              <a:ext uri="{FF2B5EF4-FFF2-40B4-BE49-F238E27FC236}">
                <a16:creationId xmlns:a16="http://schemas.microsoft.com/office/drawing/2014/main" id="{6E2D1A3B-EFAF-43C5-8845-FAF4755901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82201" y="53911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8" name="Oval 237">
            <a:extLst>
              <a:ext uri="{FF2B5EF4-FFF2-40B4-BE49-F238E27FC236}">
                <a16:creationId xmlns:a16="http://schemas.microsoft.com/office/drawing/2014/main" id="{C8C3C490-9B30-48C5-B09D-6E7E61C37E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10726" y="53943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39" name="Oval 238">
            <a:extLst>
              <a:ext uri="{FF2B5EF4-FFF2-40B4-BE49-F238E27FC236}">
                <a16:creationId xmlns:a16="http://schemas.microsoft.com/office/drawing/2014/main" id="{244DB076-6ECF-422F-BA84-E57563D2FBA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75788" y="53101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0" name="Oval 239">
            <a:extLst>
              <a:ext uri="{FF2B5EF4-FFF2-40B4-BE49-F238E27FC236}">
                <a16:creationId xmlns:a16="http://schemas.microsoft.com/office/drawing/2014/main" id="{59FEEEFF-34C5-4DC4-AA9A-E4982E04F8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40851" y="5226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1" name="Oval 240">
            <a:extLst>
              <a:ext uri="{FF2B5EF4-FFF2-40B4-BE49-F238E27FC236}">
                <a16:creationId xmlns:a16="http://schemas.microsoft.com/office/drawing/2014/main" id="{6E689CB5-4A35-453B-A9F5-63F6DE3744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63126" y="5335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2" name="Oval 241">
            <a:extLst>
              <a:ext uri="{FF2B5EF4-FFF2-40B4-BE49-F238E27FC236}">
                <a16:creationId xmlns:a16="http://schemas.microsoft.com/office/drawing/2014/main" id="{27B3AC68-487C-4E3B-B232-24FC7E2EF3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1988" y="4875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3" name="Oval 242">
            <a:extLst>
              <a:ext uri="{FF2B5EF4-FFF2-40B4-BE49-F238E27FC236}">
                <a16:creationId xmlns:a16="http://schemas.microsoft.com/office/drawing/2014/main" id="{516C541B-E9BF-4B24-9A74-446118710E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5313" y="50752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4" name="Oval 243">
            <a:extLst>
              <a:ext uri="{FF2B5EF4-FFF2-40B4-BE49-F238E27FC236}">
                <a16:creationId xmlns:a16="http://schemas.microsoft.com/office/drawing/2014/main" id="{AFE3719F-746C-404A-9D36-5C93DB8980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83788" y="49260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5" name="Oval 244">
            <a:extLst>
              <a:ext uri="{FF2B5EF4-FFF2-40B4-BE49-F238E27FC236}">
                <a16:creationId xmlns:a16="http://schemas.microsoft.com/office/drawing/2014/main" id="{69631135-DA37-41E5-AB61-FBDA36DF76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39313" y="49149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6" name="Oval 245">
            <a:extLst>
              <a:ext uri="{FF2B5EF4-FFF2-40B4-BE49-F238E27FC236}">
                <a16:creationId xmlns:a16="http://schemas.microsoft.com/office/drawing/2014/main" id="{9ABC7AD9-7F3B-4FC3-AEDC-0237473576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1988" y="4875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7" name="Oval 246">
            <a:extLst>
              <a:ext uri="{FF2B5EF4-FFF2-40B4-BE49-F238E27FC236}">
                <a16:creationId xmlns:a16="http://schemas.microsoft.com/office/drawing/2014/main" id="{9C015F37-B6A1-465A-8DF0-1F08D6BE0A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07513" y="4783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8" name="Oval 247">
            <a:extLst>
              <a:ext uri="{FF2B5EF4-FFF2-40B4-BE49-F238E27FC236}">
                <a16:creationId xmlns:a16="http://schemas.microsoft.com/office/drawing/2014/main" id="{F691B0CB-C517-49E3-B897-76795BB2C3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3851" y="43211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49" name="Oval 248">
            <a:extLst>
              <a:ext uri="{FF2B5EF4-FFF2-40B4-BE49-F238E27FC236}">
                <a16:creationId xmlns:a16="http://schemas.microsoft.com/office/drawing/2014/main" id="{A17FFA5F-1EA9-4AB4-860A-84D715A84B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56851" y="42719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0" name="Oval 249">
            <a:extLst>
              <a:ext uri="{FF2B5EF4-FFF2-40B4-BE49-F238E27FC236}">
                <a16:creationId xmlns:a16="http://schemas.microsoft.com/office/drawing/2014/main" id="{6342F52C-2466-473A-B4B0-B73464F6F3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71126" y="4138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1" name="Oval 250">
            <a:extLst>
              <a:ext uri="{FF2B5EF4-FFF2-40B4-BE49-F238E27FC236}">
                <a16:creationId xmlns:a16="http://schemas.microsoft.com/office/drawing/2014/main" id="{2F2C0F98-35E0-41C9-9DD7-5F611E512A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2851" y="42322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2" name="Oval 251">
            <a:extLst>
              <a:ext uri="{FF2B5EF4-FFF2-40B4-BE49-F238E27FC236}">
                <a16:creationId xmlns:a16="http://schemas.microsoft.com/office/drawing/2014/main" id="{2500C831-7529-4F6A-90B2-0818706D20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94926" y="37782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3" name="Oval 252">
            <a:extLst>
              <a:ext uri="{FF2B5EF4-FFF2-40B4-BE49-F238E27FC236}">
                <a16:creationId xmlns:a16="http://schemas.microsoft.com/office/drawing/2014/main" id="{BAEB9532-02DB-4559-AF74-B6F1A8D9AD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48851" y="40751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4" name="Oval 253">
            <a:extLst>
              <a:ext uri="{FF2B5EF4-FFF2-40B4-BE49-F238E27FC236}">
                <a16:creationId xmlns:a16="http://schemas.microsoft.com/office/drawing/2014/main" id="{82C46DB7-C6A2-4F09-9AA2-51119E9A9D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72738" y="44465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5" name="Oval 254">
            <a:extLst>
              <a:ext uri="{FF2B5EF4-FFF2-40B4-BE49-F238E27FC236}">
                <a16:creationId xmlns:a16="http://schemas.microsoft.com/office/drawing/2014/main" id="{923BD9F2-A084-4559-9CF5-C9E3D35CF2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09201" y="4357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6" name="Oval 255">
            <a:extLst>
              <a:ext uri="{FF2B5EF4-FFF2-40B4-BE49-F238E27FC236}">
                <a16:creationId xmlns:a16="http://schemas.microsoft.com/office/drawing/2014/main" id="{C9E1DFD8-96CA-4275-AA99-C942C70583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66326" y="43656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7" name="Oval 256">
            <a:extLst>
              <a:ext uri="{FF2B5EF4-FFF2-40B4-BE49-F238E27FC236}">
                <a16:creationId xmlns:a16="http://schemas.microsoft.com/office/drawing/2014/main" id="{F6500F4E-ABC6-4462-A0CC-41509CE2A4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31388" y="42814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8" name="Oval 257">
            <a:extLst>
              <a:ext uri="{FF2B5EF4-FFF2-40B4-BE49-F238E27FC236}">
                <a16:creationId xmlns:a16="http://schemas.microsoft.com/office/drawing/2014/main" id="{EA282EE9-DD99-4BDD-BD80-1D56A6B260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53663" y="43910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59" name="Oval 258">
            <a:extLst>
              <a:ext uri="{FF2B5EF4-FFF2-40B4-BE49-F238E27FC236}">
                <a16:creationId xmlns:a16="http://schemas.microsoft.com/office/drawing/2014/main" id="{187DBCDA-022C-4BFF-81E0-CB29C053F3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42526" y="3930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0" name="Oval 259">
            <a:extLst>
              <a:ext uri="{FF2B5EF4-FFF2-40B4-BE49-F238E27FC236}">
                <a16:creationId xmlns:a16="http://schemas.microsoft.com/office/drawing/2014/main" id="{1B0D10E5-8710-4119-9145-18955689F1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75851" y="41306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1" name="Oval 260">
            <a:extLst>
              <a:ext uri="{FF2B5EF4-FFF2-40B4-BE49-F238E27FC236}">
                <a16:creationId xmlns:a16="http://schemas.microsoft.com/office/drawing/2014/main" id="{68D19E39-FB4D-4578-8CDB-05D34620C8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74326" y="39814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2" name="Oval 261">
            <a:extLst>
              <a:ext uri="{FF2B5EF4-FFF2-40B4-BE49-F238E27FC236}">
                <a16:creationId xmlns:a16="http://schemas.microsoft.com/office/drawing/2014/main" id="{2EDE075C-883E-4C9B-871A-C3372BDA13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9851" y="39703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3" name="Oval 262">
            <a:extLst>
              <a:ext uri="{FF2B5EF4-FFF2-40B4-BE49-F238E27FC236}">
                <a16:creationId xmlns:a16="http://schemas.microsoft.com/office/drawing/2014/main" id="{709920BE-7367-4ED5-B819-D7462D6A778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42526" y="3930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4" name="Oval 263">
            <a:extLst>
              <a:ext uri="{FF2B5EF4-FFF2-40B4-BE49-F238E27FC236}">
                <a16:creationId xmlns:a16="http://schemas.microsoft.com/office/drawing/2014/main" id="{6BED8B47-B4E9-4BBA-AB0A-937924784B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98051" y="3838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5" name="Oval 264">
            <a:extLst>
              <a:ext uri="{FF2B5EF4-FFF2-40B4-BE49-F238E27FC236}">
                <a16:creationId xmlns:a16="http://schemas.microsoft.com/office/drawing/2014/main" id="{F3E15772-0FBA-4C95-AE7E-EDFA08AB09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7226" y="46958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6" name="Oval 265">
            <a:extLst>
              <a:ext uri="{FF2B5EF4-FFF2-40B4-BE49-F238E27FC236}">
                <a16:creationId xmlns:a16="http://schemas.microsoft.com/office/drawing/2014/main" id="{A82F287C-7666-4DD8-A78F-11774DA579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85301" y="47053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7" name="Oval 266">
            <a:extLst>
              <a:ext uri="{FF2B5EF4-FFF2-40B4-BE49-F238E27FC236}">
                <a16:creationId xmlns:a16="http://schemas.microsoft.com/office/drawing/2014/main" id="{C722300E-7A6A-433D-9156-D616A4BF6B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5638" y="47990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8" name="Oval 267">
            <a:extLst>
              <a:ext uri="{FF2B5EF4-FFF2-40B4-BE49-F238E27FC236}">
                <a16:creationId xmlns:a16="http://schemas.microsoft.com/office/drawing/2014/main" id="{C7EEE98E-6CCF-4B08-AF40-A7ED77E82B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75876" y="4724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69" name="Oval 268">
            <a:extLst>
              <a:ext uri="{FF2B5EF4-FFF2-40B4-BE49-F238E27FC236}">
                <a16:creationId xmlns:a16="http://schemas.microsoft.com/office/drawing/2014/main" id="{6545CBAE-4353-4FEC-A408-C71EA254A7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07601" y="50577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0" name="Oval 269">
            <a:extLst>
              <a:ext uri="{FF2B5EF4-FFF2-40B4-BE49-F238E27FC236}">
                <a16:creationId xmlns:a16="http://schemas.microsoft.com/office/drawing/2014/main" id="{262C9CA2-7647-4DFC-B096-3AB8A7A61F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45676" y="50673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1" name="Oval 270">
            <a:extLst>
              <a:ext uri="{FF2B5EF4-FFF2-40B4-BE49-F238E27FC236}">
                <a16:creationId xmlns:a16="http://schemas.microsoft.com/office/drawing/2014/main" id="{368363A2-523E-41B8-A4C0-0B6D131D4E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06013" y="51609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2" name="Oval 271">
            <a:extLst>
              <a:ext uri="{FF2B5EF4-FFF2-40B4-BE49-F238E27FC236}">
                <a16:creationId xmlns:a16="http://schemas.microsoft.com/office/drawing/2014/main" id="{3E36C862-0DCD-4CEB-88E2-FEE8252EF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36251" y="50863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3" name="Oval 272">
            <a:extLst>
              <a:ext uri="{FF2B5EF4-FFF2-40B4-BE49-F238E27FC236}">
                <a16:creationId xmlns:a16="http://schemas.microsoft.com/office/drawing/2014/main" id="{12C13B42-140D-4843-965C-4E028A2F84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83588" y="4621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4" name="Oval 273">
            <a:extLst>
              <a:ext uri="{FF2B5EF4-FFF2-40B4-BE49-F238E27FC236}">
                <a16:creationId xmlns:a16="http://schemas.microsoft.com/office/drawing/2014/main" id="{42A72A83-CA1B-4380-ACFB-3FC0C9E84D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21663" y="4630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5" name="Oval 274">
            <a:extLst>
              <a:ext uri="{FF2B5EF4-FFF2-40B4-BE49-F238E27FC236}">
                <a16:creationId xmlns:a16="http://schemas.microsoft.com/office/drawing/2014/main" id="{D0062070-1C48-4F38-9206-B1F698B36F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82001" y="4724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6" name="Oval 275">
            <a:extLst>
              <a:ext uri="{FF2B5EF4-FFF2-40B4-BE49-F238E27FC236}">
                <a16:creationId xmlns:a16="http://schemas.microsoft.com/office/drawing/2014/main" id="{554BF9F4-4D7E-489D-84BC-C5639014A5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12238" y="46497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7" name="Oval 276">
            <a:extLst>
              <a:ext uri="{FF2B5EF4-FFF2-40B4-BE49-F238E27FC236}">
                <a16:creationId xmlns:a16="http://schemas.microsoft.com/office/drawing/2014/main" id="{908AB1DE-18BE-4CBF-9662-77C35E082B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9663" y="49911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8" name="Oval 277">
            <a:extLst>
              <a:ext uri="{FF2B5EF4-FFF2-40B4-BE49-F238E27FC236}">
                <a16:creationId xmlns:a16="http://schemas.microsoft.com/office/drawing/2014/main" id="{3FD3B60E-DA39-474F-B69C-CFFBC1C644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67826" y="50720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79" name="Oval 278">
            <a:extLst>
              <a:ext uri="{FF2B5EF4-FFF2-40B4-BE49-F238E27FC236}">
                <a16:creationId xmlns:a16="http://schemas.microsoft.com/office/drawing/2014/main" id="{0F466455-835D-4DFB-93E7-E7022CA6F8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15426" y="52244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0" name="Oval 279">
            <a:extLst>
              <a:ext uri="{FF2B5EF4-FFF2-40B4-BE49-F238E27FC236}">
                <a16:creationId xmlns:a16="http://schemas.microsoft.com/office/drawing/2014/main" id="{2CFEB0F8-0EE7-42A0-A077-0CAF196970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55113" y="4935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1" name="Oval 280">
            <a:extLst>
              <a:ext uri="{FF2B5EF4-FFF2-40B4-BE49-F238E27FC236}">
                <a16:creationId xmlns:a16="http://schemas.microsoft.com/office/drawing/2014/main" id="{EF7C5666-5889-4766-9C86-1A1F7B45D5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02713" y="50879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2" name="Oval 281">
            <a:extLst>
              <a:ext uri="{FF2B5EF4-FFF2-40B4-BE49-F238E27FC236}">
                <a16:creationId xmlns:a16="http://schemas.microsoft.com/office/drawing/2014/main" id="{2B8BF9A9-3DC2-490E-A246-FE71F44608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0676" y="5297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3" name="Oval 282">
            <a:extLst>
              <a:ext uri="{FF2B5EF4-FFF2-40B4-BE49-F238E27FC236}">
                <a16:creationId xmlns:a16="http://schemas.microsoft.com/office/drawing/2014/main" id="{0DD2AE87-75AB-458F-98EA-F88083C32B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3676" y="4900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4" name="Oval 283">
            <a:extLst>
              <a:ext uri="{FF2B5EF4-FFF2-40B4-BE49-F238E27FC236}">
                <a16:creationId xmlns:a16="http://schemas.microsoft.com/office/drawing/2014/main" id="{127D4BC6-83E5-4C04-A883-0B47D7A2EC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01951" y="5078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5" name="Oval 284">
            <a:extLst>
              <a:ext uri="{FF2B5EF4-FFF2-40B4-BE49-F238E27FC236}">
                <a16:creationId xmlns:a16="http://schemas.microsoft.com/office/drawing/2014/main" id="{168DEFC1-897E-415C-86E6-28E515E069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49551" y="52308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6" name="Oval 285">
            <a:extLst>
              <a:ext uri="{FF2B5EF4-FFF2-40B4-BE49-F238E27FC236}">
                <a16:creationId xmlns:a16="http://schemas.microsoft.com/office/drawing/2014/main" id="{B7BCDFE1-D04B-49F6-B5C6-60337C18D2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97151" y="53832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7" name="Oval 286">
            <a:extLst>
              <a:ext uri="{FF2B5EF4-FFF2-40B4-BE49-F238E27FC236}">
                <a16:creationId xmlns:a16="http://schemas.microsoft.com/office/drawing/2014/main" id="{8FF4F75D-36AD-4BF3-823A-3331F6EBD0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87576" y="40386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8" name="Oval 287">
            <a:extLst>
              <a:ext uri="{FF2B5EF4-FFF2-40B4-BE49-F238E27FC236}">
                <a16:creationId xmlns:a16="http://schemas.microsoft.com/office/drawing/2014/main" id="{685CDFDC-59DA-40EB-B056-263979DCC3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2613" y="43513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89" name="Oval 288">
            <a:extLst>
              <a:ext uri="{FF2B5EF4-FFF2-40B4-BE49-F238E27FC236}">
                <a16:creationId xmlns:a16="http://schemas.microsoft.com/office/drawing/2014/main" id="{60C45DE7-0C33-4093-8C78-620511541B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68613" y="4194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0" name="Oval 289">
            <a:extLst>
              <a:ext uri="{FF2B5EF4-FFF2-40B4-BE49-F238E27FC236}">
                <a16:creationId xmlns:a16="http://schemas.microsoft.com/office/drawing/2014/main" id="{6CF7AAC5-F628-4A4F-8999-EB2C864334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51151" y="44005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1" name="Oval 290">
            <a:extLst>
              <a:ext uri="{FF2B5EF4-FFF2-40B4-BE49-F238E27FC236}">
                <a16:creationId xmlns:a16="http://schemas.microsoft.com/office/drawing/2014/main" id="{878A10B4-D1C0-49E5-B60D-EBBAC8B04B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62288" y="40497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2" name="Oval 291">
            <a:extLst>
              <a:ext uri="{FF2B5EF4-FFF2-40B4-BE49-F238E27FC236}">
                <a16:creationId xmlns:a16="http://schemas.microsoft.com/office/drawing/2014/main" id="{0622D529-F673-4850-A6D2-9951441A85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95613" y="4249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3" name="Oval 292">
            <a:extLst>
              <a:ext uri="{FF2B5EF4-FFF2-40B4-BE49-F238E27FC236}">
                <a16:creationId xmlns:a16="http://schemas.microsoft.com/office/drawing/2014/main" id="{44BCC3F6-644D-4435-A25E-65313A2525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62288" y="40497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4" name="Oval 293">
            <a:extLst>
              <a:ext uri="{FF2B5EF4-FFF2-40B4-BE49-F238E27FC236}">
                <a16:creationId xmlns:a16="http://schemas.microsoft.com/office/drawing/2014/main" id="{C71D6353-4425-45BE-A7C7-932844D378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6213" y="4346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5" name="Oval 294">
            <a:extLst>
              <a:ext uri="{FF2B5EF4-FFF2-40B4-BE49-F238E27FC236}">
                <a16:creationId xmlns:a16="http://schemas.microsoft.com/office/drawing/2014/main" id="{BB7B9811-E9CB-477C-8C9A-C6E2090BBE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17813" y="3957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6" name="Oval 295">
            <a:extLst>
              <a:ext uri="{FF2B5EF4-FFF2-40B4-BE49-F238E27FC236}">
                <a16:creationId xmlns:a16="http://schemas.microsoft.com/office/drawing/2014/main" id="{EFC8ACEC-7AB5-49EE-B50D-4707708ABB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63813" y="4160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7" name="Oval 296">
            <a:extLst>
              <a:ext uri="{FF2B5EF4-FFF2-40B4-BE49-F238E27FC236}">
                <a16:creationId xmlns:a16="http://schemas.microsoft.com/office/drawing/2014/main" id="{A41DFB81-D2AD-4179-9D6D-C0891E2678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12988" y="44196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8" name="Oval 297">
            <a:extLst>
              <a:ext uri="{FF2B5EF4-FFF2-40B4-BE49-F238E27FC236}">
                <a16:creationId xmlns:a16="http://schemas.microsoft.com/office/drawing/2014/main" id="{975C9429-7C53-4C19-9E11-4F7C7300A8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44751" y="38989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699" name="Oval 298">
            <a:extLst>
              <a:ext uri="{FF2B5EF4-FFF2-40B4-BE49-F238E27FC236}">
                <a16:creationId xmlns:a16="http://schemas.microsoft.com/office/drawing/2014/main" id="{A716C2C6-A8C6-4BA4-928B-C1742B4BF7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1" y="4210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0" name="Oval 299">
            <a:extLst>
              <a:ext uri="{FF2B5EF4-FFF2-40B4-BE49-F238E27FC236}">
                <a16:creationId xmlns:a16="http://schemas.microsoft.com/office/drawing/2014/main" id="{13F7075E-D990-475A-B46D-F30A49C388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67201" y="5386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1" name="Oval 300">
            <a:extLst>
              <a:ext uri="{FF2B5EF4-FFF2-40B4-BE49-F238E27FC236}">
                <a16:creationId xmlns:a16="http://schemas.microsoft.com/office/drawing/2014/main" id="{BCD74209-9C4F-4629-A99E-77853693FF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19513" y="58769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2" name="Oval 301">
            <a:extLst>
              <a:ext uri="{FF2B5EF4-FFF2-40B4-BE49-F238E27FC236}">
                <a16:creationId xmlns:a16="http://schemas.microsoft.com/office/drawing/2014/main" id="{E03A714D-A8DB-4652-A8BC-2F2B525E0D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8876" y="15621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3" name="Oval 302">
            <a:extLst>
              <a:ext uri="{FF2B5EF4-FFF2-40B4-BE49-F238E27FC236}">
                <a16:creationId xmlns:a16="http://schemas.microsoft.com/office/drawing/2014/main" id="{E975D8D4-CC6A-4E11-8B6B-B4A57D96093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49863" y="58689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4" name="Oval 303">
            <a:extLst>
              <a:ext uri="{FF2B5EF4-FFF2-40B4-BE49-F238E27FC236}">
                <a16:creationId xmlns:a16="http://schemas.microsoft.com/office/drawing/2014/main" id="{3CB6A8FE-E88D-4AD1-B9E9-A9D0BD46C4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57601" y="5995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5" name="Oval 304">
            <a:extLst>
              <a:ext uri="{FF2B5EF4-FFF2-40B4-BE49-F238E27FC236}">
                <a16:creationId xmlns:a16="http://schemas.microsoft.com/office/drawing/2014/main" id="{AA33D59B-1FB2-4A21-B429-14494AB432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0513" y="40909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6" name="Oval 305">
            <a:extLst>
              <a:ext uri="{FF2B5EF4-FFF2-40B4-BE49-F238E27FC236}">
                <a16:creationId xmlns:a16="http://schemas.microsoft.com/office/drawing/2014/main" id="{F6C09901-DDEF-4266-A428-6F0F190DE6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05238" y="3940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7" name="Oval 306">
            <a:extLst>
              <a:ext uri="{FF2B5EF4-FFF2-40B4-BE49-F238E27FC236}">
                <a16:creationId xmlns:a16="http://schemas.microsoft.com/office/drawing/2014/main" id="{C7A42911-CE36-46AA-84FF-2E88E616CF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41701" y="3427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8" name="Oval 307">
            <a:extLst>
              <a:ext uri="{FF2B5EF4-FFF2-40B4-BE49-F238E27FC236}">
                <a16:creationId xmlns:a16="http://schemas.microsoft.com/office/drawing/2014/main" id="{15B6D098-D710-4472-9C62-9D3A1423E2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1951" y="981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09" name="Oval 308">
            <a:extLst>
              <a:ext uri="{FF2B5EF4-FFF2-40B4-BE49-F238E27FC236}">
                <a16:creationId xmlns:a16="http://schemas.microsoft.com/office/drawing/2014/main" id="{7F467235-20A1-4567-B911-444F3856EC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32188" y="1862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0" name="Oval 309">
            <a:extLst>
              <a:ext uri="{FF2B5EF4-FFF2-40B4-BE49-F238E27FC236}">
                <a16:creationId xmlns:a16="http://schemas.microsoft.com/office/drawing/2014/main" id="{FC164561-DEA7-49D0-9674-E7395D15DB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82888" y="170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1" name="Oval 310">
            <a:extLst>
              <a:ext uri="{FF2B5EF4-FFF2-40B4-BE49-F238E27FC236}">
                <a16:creationId xmlns:a16="http://schemas.microsoft.com/office/drawing/2014/main" id="{F72BB1B7-4682-46A8-BD0D-EF113690E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6921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2" name="Oval 311">
            <a:extLst>
              <a:ext uri="{FF2B5EF4-FFF2-40B4-BE49-F238E27FC236}">
                <a16:creationId xmlns:a16="http://schemas.microsoft.com/office/drawing/2014/main" id="{14E1111C-4A05-4C8D-8C9C-6228CE1433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03388" y="1125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3" name="Oval 312">
            <a:extLst>
              <a:ext uri="{FF2B5EF4-FFF2-40B4-BE49-F238E27FC236}">
                <a16:creationId xmlns:a16="http://schemas.microsoft.com/office/drawing/2014/main" id="{56841127-A3E9-4027-83DA-A72060D5CF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68563" y="7540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4" name="AutoShape 313">
            <a:extLst>
              <a:ext uri="{FF2B5EF4-FFF2-40B4-BE49-F238E27FC236}">
                <a16:creationId xmlns:a16="http://schemas.microsoft.com/office/drawing/2014/main" id="{302B4116-BAF1-423B-A671-C2D3FD97091D}"/>
              </a:ext>
            </a:extLst>
          </p:cNvPr>
          <p:cNvSpPr>
            <a:spLocks noChangeArrowheads="1"/>
          </p:cNvSpPr>
          <p:nvPr/>
        </p:nvSpPr>
        <p:spPr bwMode="auto">
          <a:xfrm rot="3806438">
            <a:off x="2581276" y="6084888"/>
            <a:ext cx="300037" cy="1277938"/>
          </a:xfrm>
          <a:prstGeom prst="can">
            <a:avLst>
              <a:gd name="adj" fmla="val 106482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5" name="Oval 314">
            <a:extLst>
              <a:ext uri="{FF2B5EF4-FFF2-40B4-BE49-F238E27FC236}">
                <a16:creationId xmlns:a16="http://schemas.microsoft.com/office/drawing/2014/main" id="{26A63BFC-2D83-4D04-947C-9664DAEDB1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7063" y="64674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6" name="Oval 315">
            <a:extLst>
              <a:ext uri="{FF2B5EF4-FFF2-40B4-BE49-F238E27FC236}">
                <a16:creationId xmlns:a16="http://schemas.microsoft.com/office/drawing/2014/main" id="{BD049295-900F-43EE-9A56-2868CAD1FD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97288" y="6289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7" name="Oval 316">
            <a:extLst>
              <a:ext uri="{FF2B5EF4-FFF2-40B4-BE49-F238E27FC236}">
                <a16:creationId xmlns:a16="http://schemas.microsoft.com/office/drawing/2014/main" id="{00EA3D0C-C417-4682-BC49-E23415ECD1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2151" y="6375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18" name="Text Box 317">
            <a:extLst>
              <a:ext uri="{FF2B5EF4-FFF2-40B4-BE49-F238E27FC236}">
                <a16:creationId xmlns:a16="http://schemas.microsoft.com/office/drawing/2014/main" id="{A7B86730-98D9-4BAE-8B56-B41086119D6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24001" y="1628775"/>
            <a:ext cx="1522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Lymfatická drenáž</a:t>
            </a:r>
          </a:p>
        </p:txBody>
      </p:sp>
      <p:sp>
        <p:nvSpPr>
          <p:cNvPr id="231719" name="Text Box 318">
            <a:extLst>
              <a:ext uri="{FF2B5EF4-FFF2-40B4-BE49-F238E27FC236}">
                <a16:creationId xmlns:a16="http://schemas.microsoft.com/office/drawing/2014/main" id="{1183E196-7126-4823-86A2-31B4076E344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31951" y="6165850"/>
            <a:ext cx="1522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Lymfatická drenáž</a:t>
            </a:r>
          </a:p>
        </p:txBody>
      </p:sp>
      <p:sp>
        <p:nvSpPr>
          <p:cNvPr id="231720" name="Text Box 319">
            <a:extLst>
              <a:ext uri="{FF2B5EF4-FFF2-40B4-BE49-F238E27FC236}">
                <a16:creationId xmlns:a16="http://schemas.microsoft.com/office/drawing/2014/main" id="{5B39BAF6-7127-49DD-A54B-3600FE2CDF4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89514" y="5441950"/>
            <a:ext cx="865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bílkoviny</a:t>
            </a:r>
          </a:p>
        </p:txBody>
      </p:sp>
      <p:sp>
        <p:nvSpPr>
          <p:cNvPr id="231721" name="Text Box 320">
            <a:extLst>
              <a:ext uri="{FF2B5EF4-FFF2-40B4-BE49-F238E27FC236}">
                <a16:creationId xmlns:a16="http://schemas.microsoft.com/office/drawing/2014/main" id="{4DA7CC0A-DD94-4CD1-BB49-21939146D02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66864" y="1143000"/>
            <a:ext cx="865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bílkoviny</a:t>
            </a:r>
          </a:p>
        </p:txBody>
      </p:sp>
      <p:sp>
        <p:nvSpPr>
          <p:cNvPr id="231722" name="Line 321">
            <a:extLst>
              <a:ext uri="{FF2B5EF4-FFF2-40B4-BE49-F238E27FC236}">
                <a16:creationId xmlns:a16="http://schemas.microsoft.com/office/drawing/2014/main" id="{F99B6A11-75A6-4525-81F6-DA150409A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9164" y="860426"/>
            <a:ext cx="261937" cy="3095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723" name="Line 322">
            <a:extLst>
              <a:ext uri="{FF2B5EF4-FFF2-40B4-BE49-F238E27FC236}">
                <a16:creationId xmlns:a16="http://schemas.microsoft.com/office/drawing/2014/main" id="{E8064F32-6D75-4A6E-9989-12DBFD279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763" y="1400175"/>
            <a:ext cx="227012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724" name="Line 323">
            <a:extLst>
              <a:ext uri="{FF2B5EF4-FFF2-40B4-BE49-F238E27FC236}">
                <a16:creationId xmlns:a16="http://schemas.microsoft.com/office/drawing/2014/main" id="{B41DD881-D708-4EF6-8F5D-F21AE1833D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73676" y="4992688"/>
            <a:ext cx="17463" cy="512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725" name="Oval 324">
            <a:extLst>
              <a:ext uri="{FF2B5EF4-FFF2-40B4-BE49-F238E27FC236}">
                <a16:creationId xmlns:a16="http://schemas.microsoft.com/office/drawing/2014/main" id="{27EC0B3C-560B-4274-A67D-011C55D20C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18088" y="49006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26" name="Line 325">
            <a:extLst>
              <a:ext uri="{FF2B5EF4-FFF2-40B4-BE49-F238E27FC236}">
                <a16:creationId xmlns:a16="http://schemas.microsoft.com/office/drawing/2014/main" id="{B0FF9482-521E-4B23-A6D8-640A755A32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9076" y="5118101"/>
            <a:ext cx="100013" cy="3032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727" name="Line 326">
            <a:extLst>
              <a:ext uri="{FF2B5EF4-FFF2-40B4-BE49-F238E27FC236}">
                <a16:creationId xmlns:a16="http://schemas.microsoft.com/office/drawing/2014/main" id="{7EF1EAB8-4F3E-4CC1-8EAD-5D50DF64B9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5089" y="5091114"/>
            <a:ext cx="134937" cy="2873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728" name="Oval 327">
            <a:extLst>
              <a:ext uri="{FF2B5EF4-FFF2-40B4-BE49-F238E27FC236}">
                <a16:creationId xmlns:a16="http://schemas.microsoft.com/office/drawing/2014/main" id="{26A9A8D5-4A2E-40DD-895D-D11CDB2A6A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7638" y="48863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29" name="Line 328">
            <a:extLst>
              <a:ext uri="{FF2B5EF4-FFF2-40B4-BE49-F238E27FC236}">
                <a16:creationId xmlns:a16="http://schemas.microsoft.com/office/drawing/2014/main" id="{C01463B7-05E2-4E3D-B714-EFA32A4425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7400" y="5614989"/>
            <a:ext cx="471488" cy="1682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730" name="Text Box 329">
            <a:extLst>
              <a:ext uri="{FF2B5EF4-FFF2-40B4-BE49-F238E27FC236}">
                <a16:creationId xmlns:a16="http://schemas.microsoft.com/office/drawing/2014/main" id="{8816B4CD-C570-4130-B841-E8A794FC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0203" y="1268414"/>
            <a:ext cx="17363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Intersticiální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tekutina</a:t>
            </a:r>
          </a:p>
        </p:txBody>
      </p:sp>
      <p:sp>
        <p:nvSpPr>
          <p:cNvPr id="231731" name="Oval 330">
            <a:extLst>
              <a:ext uri="{FF2B5EF4-FFF2-40B4-BE49-F238E27FC236}">
                <a16:creationId xmlns:a16="http://schemas.microsoft.com/office/drawing/2014/main" id="{C3EF538F-5F64-4CBB-B555-56B78CCD93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64363" y="4973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32" name="Oval 331">
            <a:extLst>
              <a:ext uri="{FF2B5EF4-FFF2-40B4-BE49-F238E27FC236}">
                <a16:creationId xmlns:a16="http://schemas.microsoft.com/office/drawing/2014/main" id="{4D48B3E1-9375-402C-9A24-F8C407DDD5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1963" y="5126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33" name="Oval 332">
            <a:extLst>
              <a:ext uri="{FF2B5EF4-FFF2-40B4-BE49-F238E27FC236}">
                <a16:creationId xmlns:a16="http://schemas.microsoft.com/office/drawing/2014/main" id="{1F1DB14F-F732-4148-935D-13872FE73C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29426" y="48895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34" name="Oval 333">
            <a:extLst>
              <a:ext uri="{FF2B5EF4-FFF2-40B4-BE49-F238E27FC236}">
                <a16:creationId xmlns:a16="http://schemas.microsoft.com/office/drawing/2014/main" id="{FF2CBD34-B94E-4D6C-AF07-D67998DB41F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51688" y="50419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35" name="Oval 334">
            <a:extLst>
              <a:ext uri="{FF2B5EF4-FFF2-40B4-BE49-F238E27FC236}">
                <a16:creationId xmlns:a16="http://schemas.microsoft.com/office/drawing/2014/main" id="{956476FC-3B9E-4C5A-A991-9513B6CB62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14713" y="40513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36" name="Oval 335">
            <a:extLst>
              <a:ext uri="{FF2B5EF4-FFF2-40B4-BE49-F238E27FC236}">
                <a16:creationId xmlns:a16="http://schemas.microsoft.com/office/drawing/2014/main" id="{D96234D6-2E06-4445-8F2D-A1A2FACEA1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81276" y="50530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37" name="Oval 336">
            <a:extLst>
              <a:ext uri="{FF2B5EF4-FFF2-40B4-BE49-F238E27FC236}">
                <a16:creationId xmlns:a16="http://schemas.microsoft.com/office/drawing/2014/main" id="{E17F24B8-CFD2-40B4-980B-0ADA34B817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70226" y="4824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38" name="Oval 337">
            <a:extLst>
              <a:ext uri="{FF2B5EF4-FFF2-40B4-BE49-F238E27FC236}">
                <a16:creationId xmlns:a16="http://schemas.microsoft.com/office/drawing/2014/main" id="{07DE8AA1-4914-474A-BDA5-8BB1C9539E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6101" y="5094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39" name="Oval 338">
            <a:extLst>
              <a:ext uri="{FF2B5EF4-FFF2-40B4-BE49-F238E27FC236}">
                <a16:creationId xmlns:a16="http://schemas.microsoft.com/office/drawing/2014/main" id="{C463CA45-5AA2-4DE9-BA4B-75F34D889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01976" y="53641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40" name="Oval 339">
            <a:extLst>
              <a:ext uri="{FF2B5EF4-FFF2-40B4-BE49-F238E27FC236}">
                <a16:creationId xmlns:a16="http://schemas.microsoft.com/office/drawing/2014/main" id="{1481677E-564C-47F5-B7F6-B822AFF237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2301" y="49339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41" name="Oval 340">
            <a:extLst>
              <a:ext uri="{FF2B5EF4-FFF2-40B4-BE49-F238E27FC236}">
                <a16:creationId xmlns:a16="http://schemas.microsoft.com/office/drawing/2014/main" id="{509EA43E-FC03-4653-B55A-53B003D763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33688" y="49260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42" name="Oval 341">
            <a:extLst>
              <a:ext uri="{FF2B5EF4-FFF2-40B4-BE49-F238E27FC236}">
                <a16:creationId xmlns:a16="http://schemas.microsoft.com/office/drawing/2014/main" id="{0539F358-34F4-4F3C-88A7-969F4AC16D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8626" y="4630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43" name="Oval 342">
            <a:extLst>
              <a:ext uri="{FF2B5EF4-FFF2-40B4-BE49-F238E27FC236}">
                <a16:creationId xmlns:a16="http://schemas.microsoft.com/office/drawing/2014/main" id="{BD8A08D0-0172-4AB8-A48A-6DD9FC9B3C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8376" y="4579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45" name="Oval 347">
            <a:extLst>
              <a:ext uri="{FF2B5EF4-FFF2-40B4-BE49-F238E27FC236}">
                <a16:creationId xmlns:a16="http://schemas.microsoft.com/office/drawing/2014/main" id="{A960D02C-DB51-4497-94AB-699C1D9247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54263" y="681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46" name="Freeform 348">
            <a:extLst>
              <a:ext uri="{FF2B5EF4-FFF2-40B4-BE49-F238E27FC236}">
                <a16:creationId xmlns:a16="http://schemas.microsoft.com/office/drawing/2014/main" id="{E6A2FBC3-B791-4D10-8762-DD8A45930F5B}"/>
              </a:ext>
            </a:extLst>
          </p:cNvPr>
          <p:cNvSpPr>
            <a:spLocks/>
          </p:cNvSpPr>
          <p:nvPr/>
        </p:nvSpPr>
        <p:spPr bwMode="auto">
          <a:xfrm rot="12610952" flipV="1">
            <a:off x="2787979" y="105601"/>
            <a:ext cx="1339199" cy="1472266"/>
          </a:xfrm>
          <a:custGeom>
            <a:avLst/>
            <a:gdLst>
              <a:gd name="T0" fmla="*/ 2147483646 w 1186"/>
              <a:gd name="T1" fmla="*/ 0 h 421"/>
              <a:gd name="T2" fmla="*/ 2147483646 w 1186"/>
              <a:gd name="T3" fmla="*/ 2147483646 h 421"/>
              <a:gd name="T4" fmla="*/ 0 w 1186"/>
              <a:gd name="T5" fmla="*/ 2147483646 h 421"/>
              <a:gd name="T6" fmla="*/ 0 60000 65536"/>
              <a:gd name="T7" fmla="*/ 0 60000 65536"/>
              <a:gd name="T8" fmla="*/ 0 60000 65536"/>
              <a:gd name="T9" fmla="*/ 0 w 1186"/>
              <a:gd name="T10" fmla="*/ 0 h 421"/>
              <a:gd name="T11" fmla="*/ 1186 w 1186"/>
              <a:gd name="T12" fmla="*/ 421 h 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6" h="421">
                <a:moveTo>
                  <a:pt x="1186" y="0"/>
                </a:moveTo>
                <a:cubicBezTo>
                  <a:pt x="1079" y="65"/>
                  <a:pt x="732" y="354"/>
                  <a:pt x="534" y="391"/>
                </a:cubicBezTo>
                <a:cubicBezTo>
                  <a:pt x="353" y="421"/>
                  <a:pt x="111" y="256"/>
                  <a:pt x="0" y="2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747" name="Oval 349">
            <a:extLst>
              <a:ext uri="{FF2B5EF4-FFF2-40B4-BE49-F238E27FC236}">
                <a16:creationId xmlns:a16="http://schemas.microsoft.com/office/drawing/2014/main" id="{39DC9E7D-FD63-44FF-B1E9-A024A6FAB8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46826" y="5259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48" name="Oval 350">
            <a:extLst>
              <a:ext uri="{FF2B5EF4-FFF2-40B4-BE49-F238E27FC236}">
                <a16:creationId xmlns:a16="http://schemas.microsoft.com/office/drawing/2014/main" id="{2A9843E4-E093-437D-967D-7D6463E34A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62726" y="5475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49" name="Oval 351">
            <a:extLst>
              <a:ext uri="{FF2B5EF4-FFF2-40B4-BE49-F238E27FC236}">
                <a16:creationId xmlns:a16="http://schemas.microsoft.com/office/drawing/2014/main" id="{5BD36015-C6AA-4E21-8601-420481C0D5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1" y="58769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0" name="Oval 352">
            <a:extLst>
              <a:ext uri="{FF2B5EF4-FFF2-40B4-BE49-F238E27FC236}">
                <a16:creationId xmlns:a16="http://schemas.microsoft.com/office/drawing/2014/main" id="{77E810BD-D1C4-4FE9-9A2A-415E8F68FB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75501" y="5589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1" name="Oval 353">
            <a:extLst>
              <a:ext uri="{FF2B5EF4-FFF2-40B4-BE49-F238E27FC236}">
                <a16:creationId xmlns:a16="http://schemas.microsoft.com/office/drawing/2014/main" id="{CAC14424-78A9-49F7-85E0-98628BD95F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4426" y="5589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2" name="Oval 354">
            <a:extLst>
              <a:ext uri="{FF2B5EF4-FFF2-40B4-BE49-F238E27FC236}">
                <a16:creationId xmlns:a16="http://schemas.microsoft.com/office/drawing/2014/main" id="{4ED98F3A-2C95-40EA-9B81-87C0E0242B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19513" y="14843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3" name="Oval 355">
            <a:extLst>
              <a:ext uri="{FF2B5EF4-FFF2-40B4-BE49-F238E27FC236}">
                <a16:creationId xmlns:a16="http://schemas.microsoft.com/office/drawing/2014/main" id="{8F3B7DF6-8D21-4FF7-8F93-FED4F83A8B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24563" y="54451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4" name="Oval 356">
            <a:extLst>
              <a:ext uri="{FF2B5EF4-FFF2-40B4-BE49-F238E27FC236}">
                <a16:creationId xmlns:a16="http://schemas.microsoft.com/office/drawing/2014/main" id="{69F8A3E5-F7A3-45FE-84E7-3BE872E620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7938" y="60928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5" name="Oval 357">
            <a:extLst>
              <a:ext uri="{FF2B5EF4-FFF2-40B4-BE49-F238E27FC236}">
                <a16:creationId xmlns:a16="http://schemas.microsoft.com/office/drawing/2014/main" id="{DD61A409-3174-4AE5-8F15-8E7DAF0BA8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08663" y="55895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6" name="Oval 358">
            <a:extLst>
              <a:ext uri="{FF2B5EF4-FFF2-40B4-BE49-F238E27FC236}">
                <a16:creationId xmlns:a16="http://schemas.microsoft.com/office/drawing/2014/main" id="{FE3F8710-8944-485D-8843-CA99DED59D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08888" y="58769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7" name="Oval 359">
            <a:extLst>
              <a:ext uri="{FF2B5EF4-FFF2-40B4-BE49-F238E27FC236}">
                <a16:creationId xmlns:a16="http://schemas.microsoft.com/office/drawing/2014/main" id="{96903AC8-6A17-4D5F-8243-A8B6BD76C5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88163" y="56610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58" name="Line 361">
            <a:extLst>
              <a:ext uri="{FF2B5EF4-FFF2-40B4-BE49-F238E27FC236}">
                <a16:creationId xmlns:a16="http://schemas.microsoft.com/office/drawing/2014/main" id="{3E11C3AA-8FEE-4BC2-B37A-8BC4240AA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759" name="Line 362">
            <a:extLst>
              <a:ext uri="{FF2B5EF4-FFF2-40B4-BE49-F238E27FC236}">
                <a16:creationId xmlns:a16="http://schemas.microsoft.com/office/drawing/2014/main" id="{E414A13D-2E50-45D7-A1F8-68E1E6BC2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760" name="Freeform 363">
            <a:extLst>
              <a:ext uri="{FF2B5EF4-FFF2-40B4-BE49-F238E27FC236}">
                <a16:creationId xmlns:a16="http://schemas.microsoft.com/office/drawing/2014/main" id="{7F244BD4-335D-402F-9FD4-6B58183660CE}"/>
              </a:ext>
            </a:extLst>
          </p:cNvPr>
          <p:cNvSpPr>
            <a:spLocks/>
          </p:cNvSpPr>
          <p:nvPr/>
        </p:nvSpPr>
        <p:spPr bwMode="auto">
          <a:xfrm>
            <a:off x="4008439" y="1196975"/>
            <a:ext cx="2651125" cy="539750"/>
          </a:xfrm>
          <a:custGeom>
            <a:avLst/>
            <a:gdLst>
              <a:gd name="T0" fmla="*/ 2147483646 w 1670"/>
              <a:gd name="T1" fmla="*/ 2147483646 h 839"/>
              <a:gd name="T2" fmla="*/ 2147483646 w 1670"/>
              <a:gd name="T3" fmla="*/ 2147483646 h 839"/>
              <a:gd name="T4" fmla="*/ 2147483646 w 1670"/>
              <a:gd name="T5" fmla="*/ 1863646098 h 839"/>
              <a:gd name="T6" fmla="*/ 2147483646 w 1670"/>
              <a:gd name="T7" fmla="*/ 2147483646 h 839"/>
              <a:gd name="T8" fmla="*/ 0 w 1670"/>
              <a:gd name="T9" fmla="*/ 2147483646 h 839"/>
              <a:gd name="T10" fmla="*/ 2147483646 w 1670"/>
              <a:gd name="T11" fmla="*/ 2147483646 h 8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0"/>
              <a:gd name="T19" fmla="*/ 0 h 839"/>
              <a:gd name="T20" fmla="*/ 1670 w 1670"/>
              <a:gd name="T21" fmla="*/ 839 h 8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0" h="839">
                <a:moveTo>
                  <a:pt x="1587" y="839"/>
                </a:moveTo>
                <a:cubicBezTo>
                  <a:pt x="1628" y="636"/>
                  <a:pt x="1670" y="434"/>
                  <a:pt x="1587" y="295"/>
                </a:cubicBezTo>
                <a:cubicBezTo>
                  <a:pt x="1504" y="156"/>
                  <a:pt x="1322" y="14"/>
                  <a:pt x="1088" y="7"/>
                </a:cubicBezTo>
                <a:cubicBezTo>
                  <a:pt x="854" y="0"/>
                  <a:pt x="362" y="210"/>
                  <a:pt x="181" y="250"/>
                </a:cubicBezTo>
                <a:lnTo>
                  <a:pt x="0" y="250"/>
                </a:lnTo>
                <a:cubicBezTo>
                  <a:pt x="0" y="250"/>
                  <a:pt x="151" y="243"/>
                  <a:pt x="181" y="25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761" name="Oval 367">
            <a:extLst>
              <a:ext uri="{FF2B5EF4-FFF2-40B4-BE49-F238E27FC236}">
                <a16:creationId xmlns:a16="http://schemas.microsoft.com/office/drawing/2014/main" id="{1F5B6063-38EF-46A7-A232-88ECF8FC5E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73501" y="6211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62" name="Oval 368">
            <a:extLst>
              <a:ext uri="{FF2B5EF4-FFF2-40B4-BE49-F238E27FC236}">
                <a16:creationId xmlns:a16="http://schemas.microsoft.com/office/drawing/2014/main" id="{5732E468-42C2-46A7-BE42-DAC4CB2DEA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40013" y="60213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63" name="Oval 369">
            <a:extLst>
              <a:ext uri="{FF2B5EF4-FFF2-40B4-BE49-F238E27FC236}">
                <a16:creationId xmlns:a16="http://schemas.microsoft.com/office/drawing/2014/main" id="{94FE5A52-7768-42CB-8317-B9AFB850F9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35413" y="57340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64" name="Oval 370">
            <a:extLst>
              <a:ext uri="{FF2B5EF4-FFF2-40B4-BE49-F238E27FC236}">
                <a16:creationId xmlns:a16="http://schemas.microsoft.com/office/drawing/2014/main" id="{C0183CEC-FB01-4496-B6AE-0D0CD92C50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5988" y="59705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65" name="Oval 371">
            <a:extLst>
              <a:ext uri="{FF2B5EF4-FFF2-40B4-BE49-F238E27FC236}">
                <a16:creationId xmlns:a16="http://schemas.microsoft.com/office/drawing/2014/main" id="{EC763F59-CD23-40E9-AFEB-4569E86C0B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43251" y="60928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66" name="Oval 372">
            <a:extLst>
              <a:ext uri="{FF2B5EF4-FFF2-40B4-BE49-F238E27FC236}">
                <a16:creationId xmlns:a16="http://schemas.microsoft.com/office/drawing/2014/main" id="{FC248E17-EC81-4049-BE8E-6A40FF12118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40238" y="60213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67" name="Oval 373">
            <a:extLst>
              <a:ext uri="{FF2B5EF4-FFF2-40B4-BE49-F238E27FC236}">
                <a16:creationId xmlns:a16="http://schemas.microsoft.com/office/drawing/2014/main" id="{02799B6E-21FE-4147-96AD-7292774273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64201" y="5805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68" name="Oval 374">
            <a:extLst>
              <a:ext uri="{FF2B5EF4-FFF2-40B4-BE49-F238E27FC236}">
                <a16:creationId xmlns:a16="http://schemas.microsoft.com/office/drawing/2014/main" id="{31A06C66-9A0A-4F90-92DD-2CD77C6122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42076" y="5805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69" name="Oval 375">
            <a:extLst>
              <a:ext uri="{FF2B5EF4-FFF2-40B4-BE49-F238E27FC236}">
                <a16:creationId xmlns:a16="http://schemas.microsoft.com/office/drawing/2014/main" id="{F7F8E262-D913-4CC0-AA7D-92F1A5BDB1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24788" y="49418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0" name="Oval 376">
            <a:extLst>
              <a:ext uri="{FF2B5EF4-FFF2-40B4-BE49-F238E27FC236}">
                <a16:creationId xmlns:a16="http://schemas.microsoft.com/office/drawing/2014/main" id="{4E702F23-B5FC-4B4E-AE43-CDED18EF26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35863" y="50847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1" name="Oval 377">
            <a:extLst>
              <a:ext uri="{FF2B5EF4-FFF2-40B4-BE49-F238E27FC236}">
                <a16:creationId xmlns:a16="http://schemas.microsoft.com/office/drawing/2014/main" id="{D70E8701-14F5-4A16-8B63-FB6FCF91AC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24788" y="4221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2" name="Oval 378">
            <a:extLst>
              <a:ext uri="{FF2B5EF4-FFF2-40B4-BE49-F238E27FC236}">
                <a16:creationId xmlns:a16="http://schemas.microsoft.com/office/drawing/2014/main" id="{07F605CC-8991-4943-B53E-DD002B7879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01051" y="4149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3" name="Oval 379">
            <a:extLst>
              <a:ext uri="{FF2B5EF4-FFF2-40B4-BE49-F238E27FC236}">
                <a16:creationId xmlns:a16="http://schemas.microsoft.com/office/drawing/2014/main" id="{622A9DCE-C9A4-40D8-94E0-03BC71C93A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01051" y="5734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4" name="Oval 380">
            <a:extLst>
              <a:ext uri="{FF2B5EF4-FFF2-40B4-BE49-F238E27FC236}">
                <a16:creationId xmlns:a16="http://schemas.microsoft.com/office/drawing/2014/main" id="{7960A59A-75EA-451E-9613-8CA3FE5DB2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88388" y="58769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5" name="Oval 381">
            <a:extLst>
              <a:ext uri="{FF2B5EF4-FFF2-40B4-BE49-F238E27FC236}">
                <a16:creationId xmlns:a16="http://schemas.microsoft.com/office/drawing/2014/main" id="{E7B19CE5-A52F-412B-9877-564EB060E0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56138" y="54451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6" name="Oval 382">
            <a:extLst>
              <a:ext uri="{FF2B5EF4-FFF2-40B4-BE49-F238E27FC236}">
                <a16:creationId xmlns:a16="http://schemas.microsoft.com/office/drawing/2014/main" id="{991D7658-0929-4F7C-B3F1-9E0EC80A7C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88163" y="53736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7" name="Oval 383">
            <a:extLst>
              <a:ext uri="{FF2B5EF4-FFF2-40B4-BE49-F238E27FC236}">
                <a16:creationId xmlns:a16="http://schemas.microsoft.com/office/drawing/2014/main" id="{AE533C15-010B-4BF4-BA1D-804A8963B38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6226" y="4149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8" name="Oval 384">
            <a:extLst>
              <a:ext uri="{FF2B5EF4-FFF2-40B4-BE49-F238E27FC236}">
                <a16:creationId xmlns:a16="http://schemas.microsoft.com/office/drawing/2014/main" id="{45A50579-B9CA-4033-AF9B-C5CC5762CDB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04288" y="42211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79" name="Oval 385">
            <a:extLst>
              <a:ext uri="{FF2B5EF4-FFF2-40B4-BE49-F238E27FC236}">
                <a16:creationId xmlns:a16="http://schemas.microsoft.com/office/drawing/2014/main" id="{DFDC60E1-69D7-4DC8-8BC5-4B1FEBD94D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0463" y="53736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0" name="Oval 386">
            <a:extLst>
              <a:ext uri="{FF2B5EF4-FFF2-40B4-BE49-F238E27FC236}">
                <a16:creationId xmlns:a16="http://schemas.microsoft.com/office/drawing/2014/main" id="{0B9EE8C4-FABC-4704-852A-3F7061BE6C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56138" y="53736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1" name="Oval 387">
            <a:extLst>
              <a:ext uri="{FF2B5EF4-FFF2-40B4-BE49-F238E27FC236}">
                <a16:creationId xmlns:a16="http://schemas.microsoft.com/office/drawing/2014/main" id="{708EAC04-EB4B-4FC7-9681-30902504DF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4113" y="64531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2" name="Oval 388">
            <a:extLst>
              <a:ext uri="{FF2B5EF4-FFF2-40B4-BE49-F238E27FC236}">
                <a16:creationId xmlns:a16="http://schemas.microsoft.com/office/drawing/2014/main" id="{E7C8AD7A-B1FF-4C82-8B5E-B632B40FD1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01051" y="38608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3" name="Oval 389">
            <a:extLst>
              <a:ext uri="{FF2B5EF4-FFF2-40B4-BE49-F238E27FC236}">
                <a16:creationId xmlns:a16="http://schemas.microsoft.com/office/drawing/2014/main" id="{926CCD26-0EEF-4DE2-A1EF-9AD6067D4F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8213" y="65976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4" name="Oval 390">
            <a:extLst>
              <a:ext uri="{FF2B5EF4-FFF2-40B4-BE49-F238E27FC236}">
                <a16:creationId xmlns:a16="http://schemas.microsoft.com/office/drawing/2014/main" id="{160A3565-3E01-4566-BBD6-6B4EB9BB0E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7851" y="6453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5" name="Oval 391">
            <a:extLst>
              <a:ext uri="{FF2B5EF4-FFF2-40B4-BE49-F238E27FC236}">
                <a16:creationId xmlns:a16="http://schemas.microsoft.com/office/drawing/2014/main" id="{59AA36EA-40AE-4C5C-B196-0757B5F4F6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04063" y="58769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6" name="Oval 392">
            <a:extLst>
              <a:ext uri="{FF2B5EF4-FFF2-40B4-BE49-F238E27FC236}">
                <a16:creationId xmlns:a16="http://schemas.microsoft.com/office/drawing/2014/main" id="{450B7168-B890-457A-B557-008F6B2241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67663" y="50847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7" name="Oval 393">
            <a:extLst>
              <a:ext uri="{FF2B5EF4-FFF2-40B4-BE49-F238E27FC236}">
                <a16:creationId xmlns:a16="http://schemas.microsoft.com/office/drawing/2014/main" id="{FC8A459C-FCBA-4C23-8FEC-72A40A79D6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67663" y="58054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8" name="Oval 394">
            <a:extLst>
              <a:ext uri="{FF2B5EF4-FFF2-40B4-BE49-F238E27FC236}">
                <a16:creationId xmlns:a16="http://schemas.microsoft.com/office/drawing/2014/main" id="{E4DEA7AD-3F57-4047-B1C6-88257C0170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12126" y="58769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89" name="Oval 395">
            <a:extLst>
              <a:ext uri="{FF2B5EF4-FFF2-40B4-BE49-F238E27FC236}">
                <a16:creationId xmlns:a16="http://schemas.microsoft.com/office/drawing/2014/main" id="{CC4C88DE-AA69-4280-A75E-9FE2C46EC8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12126" y="414972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0" name="Oval 396">
            <a:extLst>
              <a:ext uri="{FF2B5EF4-FFF2-40B4-BE49-F238E27FC236}">
                <a16:creationId xmlns:a16="http://schemas.microsoft.com/office/drawing/2014/main" id="{65D13559-A4A4-4ECA-A3BD-40F5E6B487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88388" y="40767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1" name="Oval 397">
            <a:extLst>
              <a:ext uri="{FF2B5EF4-FFF2-40B4-BE49-F238E27FC236}">
                <a16:creationId xmlns:a16="http://schemas.microsoft.com/office/drawing/2014/main" id="{4D4A8A6C-1997-428D-8DE4-BA3B92A43F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75726" y="59499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2" name="Oval 398">
            <a:extLst>
              <a:ext uri="{FF2B5EF4-FFF2-40B4-BE49-F238E27FC236}">
                <a16:creationId xmlns:a16="http://schemas.microsoft.com/office/drawing/2014/main" id="{D96C84B5-4C96-4259-A03B-8432154F66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35413" y="54451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3" name="Oval 399">
            <a:extLst>
              <a:ext uri="{FF2B5EF4-FFF2-40B4-BE49-F238E27FC236}">
                <a16:creationId xmlns:a16="http://schemas.microsoft.com/office/drawing/2014/main" id="{4A41E3C5-4925-4F89-B2DF-7B7E5AE90F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59826" y="38608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4" name="Oval 400">
            <a:extLst>
              <a:ext uri="{FF2B5EF4-FFF2-40B4-BE49-F238E27FC236}">
                <a16:creationId xmlns:a16="http://schemas.microsoft.com/office/drawing/2014/main" id="{03AE2E45-0273-4007-B78F-155A8BE6AC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6226" y="5734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5" name="Oval 401">
            <a:extLst>
              <a:ext uri="{FF2B5EF4-FFF2-40B4-BE49-F238E27FC236}">
                <a16:creationId xmlns:a16="http://schemas.microsoft.com/office/drawing/2014/main" id="{C393D6C0-D7A2-4735-85AE-1B6498BE3B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09113" y="59499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6" name="Oval 402">
            <a:extLst>
              <a:ext uri="{FF2B5EF4-FFF2-40B4-BE49-F238E27FC236}">
                <a16:creationId xmlns:a16="http://schemas.microsoft.com/office/drawing/2014/main" id="{4445D874-62A3-4D02-A273-B19242F74C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25013" y="61658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7" name="Oval 403">
            <a:extLst>
              <a:ext uri="{FF2B5EF4-FFF2-40B4-BE49-F238E27FC236}">
                <a16:creationId xmlns:a16="http://schemas.microsoft.com/office/drawing/2014/main" id="{B3709C9F-AB43-4F0A-B9D0-23BB256303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99688" y="53006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8" name="Oval 404">
            <a:extLst>
              <a:ext uri="{FF2B5EF4-FFF2-40B4-BE49-F238E27FC236}">
                <a16:creationId xmlns:a16="http://schemas.microsoft.com/office/drawing/2014/main" id="{E817DD90-9C76-4B1C-A786-8FDB8BAB123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56813" y="61658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799" name="Oval 405">
            <a:extLst>
              <a:ext uri="{FF2B5EF4-FFF2-40B4-BE49-F238E27FC236}">
                <a16:creationId xmlns:a16="http://schemas.microsoft.com/office/drawing/2014/main" id="{F8FC6D73-BF53-4EE8-99FF-E5E68C7712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2038" y="54451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0" name="Oval 406">
            <a:extLst>
              <a:ext uri="{FF2B5EF4-FFF2-40B4-BE49-F238E27FC236}">
                <a16:creationId xmlns:a16="http://schemas.microsoft.com/office/drawing/2014/main" id="{9EA9B5AC-343C-479A-928F-06091F16CF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72713" y="63817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1" name="Oval 407">
            <a:extLst>
              <a:ext uri="{FF2B5EF4-FFF2-40B4-BE49-F238E27FC236}">
                <a16:creationId xmlns:a16="http://schemas.microsoft.com/office/drawing/2014/main" id="{8CBA2806-2003-471D-B5F8-B36927DF54B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2038" y="580548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2" name="Oval 408">
            <a:extLst>
              <a:ext uri="{FF2B5EF4-FFF2-40B4-BE49-F238E27FC236}">
                <a16:creationId xmlns:a16="http://schemas.microsoft.com/office/drawing/2014/main" id="{2139A726-2124-4021-8268-44AD10447C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83338" y="566102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3" name="Line 409">
            <a:extLst>
              <a:ext uri="{FF2B5EF4-FFF2-40B4-BE49-F238E27FC236}">
                <a16:creationId xmlns:a16="http://schemas.microsoft.com/office/drawing/2014/main" id="{8A251AEE-B66D-4FF9-95F2-A0E60261F2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8438" y="1355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804" name="Oval 412">
            <a:extLst>
              <a:ext uri="{FF2B5EF4-FFF2-40B4-BE49-F238E27FC236}">
                <a16:creationId xmlns:a16="http://schemas.microsoft.com/office/drawing/2014/main" id="{AC81F39B-9E11-4166-9456-377BCEB1B3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70163" y="8969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5" name="Oval 413">
            <a:extLst>
              <a:ext uri="{FF2B5EF4-FFF2-40B4-BE49-F238E27FC236}">
                <a16:creationId xmlns:a16="http://schemas.microsoft.com/office/drawing/2014/main" id="{40E9A8AD-85AB-477A-B630-C72E2F8329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86063" y="1112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6" name="Oval 414">
            <a:extLst>
              <a:ext uri="{FF2B5EF4-FFF2-40B4-BE49-F238E27FC236}">
                <a16:creationId xmlns:a16="http://schemas.microsoft.com/office/drawing/2014/main" id="{95F4B3DE-F38F-4804-AF80-06AB28B056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00376" y="15573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7" name="Oval 415">
            <a:extLst>
              <a:ext uri="{FF2B5EF4-FFF2-40B4-BE49-F238E27FC236}">
                <a16:creationId xmlns:a16="http://schemas.microsoft.com/office/drawing/2014/main" id="{E791B152-0568-4DC2-A614-8192942757B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92313" y="765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8" name="Oval 417">
            <a:extLst>
              <a:ext uri="{FF2B5EF4-FFF2-40B4-BE49-F238E27FC236}">
                <a16:creationId xmlns:a16="http://schemas.microsoft.com/office/drawing/2014/main" id="{4E67BA0C-B7BB-4CFE-8668-8B7D460D4D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3613" y="2060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09" name="Oval 418">
            <a:extLst>
              <a:ext uri="{FF2B5EF4-FFF2-40B4-BE49-F238E27FC236}">
                <a16:creationId xmlns:a16="http://schemas.microsoft.com/office/drawing/2014/main" id="{16856920-5185-44CC-8F1D-3FAA9EA038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3976" y="2060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0" name="Oval 419">
            <a:extLst>
              <a:ext uri="{FF2B5EF4-FFF2-40B4-BE49-F238E27FC236}">
                <a16:creationId xmlns:a16="http://schemas.microsoft.com/office/drawing/2014/main" id="{59F740F1-8703-4F9F-8A75-2F65329A5B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4338" y="22764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1" name="Oval 420">
            <a:extLst>
              <a:ext uri="{FF2B5EF4-FFF2-40B4-BE49-F238E27FC236}">
                <a16:creationId xmlns:a16="http://schemas.microsoft.com/office/drawing/2014/main" id="{D3A60CFA-4E7B-47C5-9169-6B65083B7E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97363" y="2624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2" name="Oval 421">
            <a:extLst>
              <a:ext uri="{FF2B5EF4-FFF2-40B4-BE49-F238E27FC236}">
                <a16:creationId xmlns:a16="http://schemas.microsoft.com/office/drawing/2014/main" id="{78A811A1-0442-462C-BDC0-BB0544B489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83113" y="29972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3" name="Oval 422">
            <a:extLst>
              <a:ext uri="{FF2B5EF4-FFF2-40B4-BE49-F238E27FC236}">
                <a16:creationId xmlns:a16="http://schemas.microsoft.com/office/drawing/2014/main" id="{9EA61C72-0E2E-4253-A0A3-61FC5795FC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7576" y="3284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4" name="Oval 423">
            <a:extLst>
              <a:ext uri="{FF2B5EF4-FFF2-40B4-BE49-F238E27FC236}">
                <a16:creationId xmlns:a16="http://schemas.microsoft.com/office/drawing/2014/main" id="{F3162CC4-130F-497E-9C49-C98FF4F809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5276" y="3284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5" name="Oval 424">
            <a:extLst>
              <a:ext uri="{FF2B5EF4-FFF2-40B4-BE49-F238E27FC236}">
                <a16:creationId xmlns:a16="http://schemas.microsoft.com/office/drawing/2014/main" id="{18E26207-7046-4793-A569-3E6001C6FC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60963" y="3487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6" name="Oval 425">
            <a:extLst>
              <a:ext uri="{FF2B5EF4-FFF2-40B4-BE49-F238E27FC236}">
                <a16:creationId xmlns:a16="http://schemas.microsoft.com/office/drawing/2014/main" id="{EC273C07-6F7F-4618-9F49-0C6FD090D0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6863" y="3703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7" name="Oval 426">
            <a:extLst>
              <a:ext uri="{FF2B5EF4-FFF2-40B4-BE49-F238E27FC236}">
                <a16:creationId xmlns:a16="http://schemas.microsoft.com/office/drawing/2014/main" id="{15CECB99-262A-494B-B54B-CE3DE64F9F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92763" y="3919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8" name="Oval 427">
            <a:extLst>
              <a:ext uri="{FF2B5EF4-FFF2-40B4-BE49-F238E27FC236}">
                <a16:creationId xmlns:a16="http://schemas.microsoft.com/office/drawing/2014/main" id="{7DCAEF36-EB21-4378-AA8F-26B8A119E0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27351" y="6921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19" name="Oval 428">
            <a:extLst>
              <a:ext uri="{FF2B5EF4-FFF2-40B4-BE49-F238E27FC236}">
                <a16:creationId xmlns:a16="http://schemas.microsoft.com/office/drawing/2014/main" id="{0DF16845-5840-4791-9129-A8023724E5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76651" y="1030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0" name="Oval 429">
            <a:extLst>
              <a:ext uri="{FF2B5EF4-FFF2-40B4-BE49-F238E27FC236}">
                <a16:creationId xmlns:a16="http://schemas.microsoft.com/office/drawing/2014/main" id="{F05AEFC0-83D5-45EC-B772-6E356B4518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67663" y="9080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1" name="Oval 430">
            <a:extLst>
              <a:ext uri="{FF2B5EF4-FFF2-40B4-BE49-F238E27FC236}">
                <a16:creationId xmlns:a16="http://schemas.microsoft.com/office/drawing/2014/main" id="{504FFC77-05C7-4EDF-AD08-B526E08C7B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4338" y="170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2" name="Oval 431">
            <a:extLst>
              <a:ext uri="{FF2B5EF4-FFF2-40B4-BE49-F238E27FC236}">
                <a16:creationId xmlns:a16="http://schemas.microsoft.com/office/drawing/2014/main" id="{5546FECC-1434-4501-A17D-CA1B758CC0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4338" y="8366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3" name="Oval 432">
            <a:extLst>
              <a:ext uri="{FF2B5EF4-FFF2-40B4-BE49-F238E27FC236}">
                <a16:creationId xmlns:a16="http://schemas.microsoft.com/office/drawing/2014/main" id="{AF90307A-2BF7-4C1F-B511-194A815DF3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40251" y="1893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4" name="Oval 433">
            <a:extLst>
              <a:ext uri="{FF2B5EF4-FFF2-40B4-BE49-F238E27FC236}">
                <a16:creationId xmlns:a16="http://schemas.microsoft.com/office/drawing/2014/main" id="{9207F8BA-379E-4C15-AD5D-6D76A97C1A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43476" y="2060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5" name="Oval 434">
            <a:extLst>
              <a:ext uri="{FF2B5EF4-FFF2-40B4-BE49-F238E27FC236}">
                <a16:creationId xmlns:a16="http://schemas.microsoft.com/office/drawing/2014/main" id="{5FA9674C-8ADD-4F1C-A01E-CAAD71351A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72051" y="2325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6" name="Oval 435">
            <a:extLst>
              <a:ext uri="{FF2B5EF4-FFF2-40B4-BE49-F238E27FC236}">
                <a16:creationId xmlns:a16="http://schemas.microsoft.com/office/drawing/2014/main" id="{C1464F2D-493E-4364-9DAE-DD441D9C8A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87951" y="2541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7" name="Oval 436">
            <a:extLst>
              <a:ext uri="{FF2B5EF4-FFF2-40B4-BE49-F238E27FC236}">
                <a16:creationId xmlns:a16="http://schemas.microsoft.com/office/drawing/2014/main" id="{C84881B3-E58D-498F-92EC-7D953DB935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03851" y="2757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8" name="Oval 437">
            <a:extLst>
              <a:ext uri="{FF2B5EF4-FFF2-40B4-BE49-F238E27FC236}">
                <a16:creationId xmlns:a16="http://schemas.microsoft.com/office/drawing/2014/main" id="{6849117B-BED8-443A-AB58-8E6C5670FC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64201" y="27082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29" name="Oval 438">
            <a:extLst>
              <a:ext uri="{FF2B5EF4-FFF2-40B4-BE49-F238E27FC236}">
                <a16:creationId xmlns:a16="http://schemas.microsoft.com/office/drawing/2014/main" id="{1C40E416-08CE-47D7-8F6C-A5A3BF716C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1538" y="27813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0" name="Oval 439">
            <a:extLst>
              <a:ext uri="{FF2B5EF4-FFF2-40B4-BE49-F238E27FC236}">
                <a16:creationId xmlns:a16="http://schemas.microsoft.com/office/drawing/2014/main" id="{E70CFDAC-4563-494C-A73C-DB34F47ECF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1551" y="3405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1" name="Oval 440">
            <a:extLst>
              <a:ext uri="{FF2B5EF4-FFF2-40B4-BE49-F238E27FC236}">
                <a16:creationId xmlns:a16="http://schemas.microsoft.com/office/drawing/2014/main" id="{C40D4BA8-E9A9-4176-872D-8F03797A4F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67451" y="3621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2" name="Oval 441">
            <a:extLst>
              <a:ext uri="{FF2B5EF4-FFF2-40B4-BE49-F238E27FC236}">
                <a16:creationId xmlns:a16="http://schemas.microsoft.com/office/drawing/2014/main" id="{115CBF33-EE2F-42D9-9499-456F81DE41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83351" y="3836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3" name="Oval 442">
            <a:extLst>
              <a:ext uri="{FF2B5EF4-FFF2-40B4-BE49-F238E27FC236}">
                <a16:creationId xmlns:a16="http://schemas.microsoft.com/office/drawing/2014/main" id="{6547027E-F9EE-44F5-9A32-B341A5B00A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88163" y="11255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4" name="Oval 443">
            <a:extLst>
              <a:ext uri="{FF2B5EF4-FFF2-40B4-BE49-F238E27FC236}">
                <a16:creationId xmlns:a16="http://schemas.microsoft.com/office/drawing/2014/main" id="{2023FA65-7904-4671-8484-66400D0902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04063" y="14843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5" name="Oval 444">
            <a:extLst>
              <a:ext uri="{FF2B5EF4-FFF2-40B4-BE49-F238E27FC236}">
                <a16:creationId xmlns:a16="http://schemas.microsoft.com/office/drawing/2014/main" id="{7257206F-18C4-4381-9DEF-7FCC3273A2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19963" y="170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6" name="Oval 445">
            <a:extLst>
              <a:ext uri="{FF2B5EF4-FFF2-40B4-BE49-F238E27FC236}">
                <a16:creationId xmlns:a16="http://schemas.microsoft.com/office/drawing/2014/main" id="{BFA178E4-1CB3-44C4-BCE1-C9563F957E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35863" y="19161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7" name="Oval 446">
            <a:extLst>
              <a:ext uri="{FF2B5EF4-FFF2-40B4-BE49-F238E27FC236}">
                <a16:creationId xmlns:a16="http://schemas.microsoft.com/office/drawing/2014/main" id="{CAA474EF-5F96-411C-860F-11C6BA07D5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51763" y="21320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8" name="Oval 447">
            <a:extLst>
              <a:ext uri="{FF2B5EF4-FFF2-40B4-BE49-F238E27FC236}">
                <a16:creationId xmlns:a16="http://schemas.microsoft.com/office/drawing/2014/main" id="{CA8AF93D-C7EE-4901-A43E-B0D2B397F6A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67663" y="23479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39" name="Oval 448">
            <a:extLst>
              <a:ext uri="{FF2B5EF4-FFF2-40B4-BE49-F238E27FC236}">
                <a16:creationId xmlns:a16="http://schemas.microsoft.com/office/drawing/2014/main" id="{78447D9F-C807-46B1-995B-72995287E31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83563" y="2492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0" name="Oval 449">
            <a:extLst>
              <a:ext uri="{FF2B5EF4-FFF2-40B4-BE49-F238E27FC236}">
                <a16:creationId xmlns:a16="http://schemas.microsoft.com/office/drawing/2014/main" id="{E1796DD4-882F-445D-917B-9C684CB828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01051" y="29241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1" name="Oval 450">
            <a:extLst>
              <a:ext uri="{FF2B5EF4-FFF2-40B4-BE49-F238E27FC236}">
                <a16:creationId xmlns:a16="http://schemas.microsoft.com/office/drawing/2014/main" id="{2BF729AE-ABA8-43E6-AEC5-6A69BB7031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15363" y="29956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2" name="Oval 451">
            <a:extLst>
              <a:ext uri="{FF2B5EF4-FFF2-40B4-BE49-F238E27FC236}">
                <a16:creationId xmlns:a16="http://schemas.microsoft.com/office/drawing/2014/main" id="{AC0EB609-CC40-4E31-94E2-5681348500A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04288" y="3068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3" name="Oval 452">
            <a:extLst>
              <a:ext uri="{FF2B5EF4-FFF2-40B4-BE49-F238E27FC236}">
                <a16:creationId xmlns:a16="http://schemas.microsoft.com/office/drawing/2014/main" id="{545A85AF-9248-42E7-B72A-5ED67D7F93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40238" y="10525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4" name="Oval 453">
            <a:extLst>
              <a:ext uri="{FF2B5EF4-FFF2-40B4-BE49-F238E27FC236}">
                <a16:creationId xmlns:a16="http://schemas.microsoft.com/office/drawing/2014/main" id="{BF5FCAF8-172D-4AE8-95B1-F91CC93FEB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56138" y="12684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5" name="Oval 454">
            <a:extLst>
              <a:ext uri="{FF2B5EF4-FFF2-40B4-BE49-F238E27FC236}">
                <a16:creationId xmlns:a16="http://schemas.microsoft.com/office/drawing/2014/main" id="{6A3CBE64-0FCF-46D8-A415-6279A2A1A7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16501" y="981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6" name="Oval 455">
            <a:extLst>
              <a:ext uri="{FF2B5EF4-FFF2-40B4-BE49-F238E27FC236}">
                <a16:creationId xmlns:a16="http://schemas.microsoft.com/office/drawing/2014/main" id="{26111614-860C-45CA-88D0-945E3255DF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7938" y="1989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7" name="Oval 456">
            <a:extLst>
              <a:ext uri="{FF2B5EF4-FFF2-40B4-BE49-F238E27FC236}">
                <a16:creationId xmlns:a16="http://schemas.microsoft.com/office/drawing/2014/main" id="{7465C2A1-CD95-4BF4-941C-7AFF84A4DB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03838" y="17002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8" name="Oval 457">
            <a:extLst>
              <a:ext uri="{FF2B5EF4-FFF2-40B4-BE49-F238E27FC236}">
                <a16:creationId xmlns:a16="http://schemas.microsoft.com/office/drawing/2014/main" id="{117FED01-F4B5-4248-8027-C98A9CB634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19738" y="21320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49" name="Oval 458">
            <a:extLst>
              <a:ext uri="{FF2B5EF4-FFF2-40B4-BE49-F238E27FC236}">
                <a16:creationId xmlns:a16="http://schemas.microsoft.com/office/drawing/2014/main" id="{A0897680-6B80-4C76-8040-B03CAC81B3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35638" y="23479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0" name="Oval 459">
            <a:extLst>
              <a:ext uri="{FF2B5EF4-FFF2-40B4-BE49-F238E27FC236}">
                <a16:creationId xmlns:a16="http://schemas.microsoft.com/office/drawing/2014/main" id="{8EC39A20-3D3C-48CD-A786-542F6CF3D24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80101" y="24923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1" name="Oval 460">
            <a:extLst>
              <a:ext uri="{FF2B5EF4-FFF2-40B4-BE49-F238E27FC236}">
                <a16:creationId xmlns:a16="http://schemas.microsoft.com/office/drawing/2014/main" id="{6DB3FFC8-DDC4-4F04-A943-7C671664AF2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0463" y="25654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2" name="Oval 461">
            <a:extLst>
              <a:ext uri="{FF2B5EF4-FFF2-40B4-BE49-F238E27FC236}">
                <a16:creationId xmlns:a16="http://schemas.microsoft.com/office/drawing/2014/main" id="{9268C9F9-6E78-42E3-94DF-14E5D1D6429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83338" y="29956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3" name="Oval 462">
            <a:extLst>
              <a:ext uri="{FF2B5EF4-FFF2-40B4-BE49-F238E27FC236}">
                <a16:creationId xmlns:a16="http://schemas.microsoft.com/office/drawing/2014/main" id="{F6843B4D-763A-48C6-B955-31D8599EF9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99238" y="32115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4" name="Oval 463">
            <a:extLst>
              <a:ext uri="{FF2B5EF4-FFF2-40B4-BE49-F238E27FC236}">
                <a16:creationId xmlns:a16="http://schemas.microsoft.com/office/drawing/2014/main" id="{623CA4DC-EB47-4D93-B2D4-64062F3DAE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5138" y="34274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5" name="Oval 464">
            <a:extLst>
              <a:ext uri="{FF2B5EF4-FFF2-40B4-BE49-F238E27FC236}">
                <a16:creationId xmlns:a16="http://schemas.microsoft.com/office/drawing/2014/main" id="{EA0D7402-D751-454E-972B-D048DFFBA6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31038" y="36433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6" name="Oval 465">
            <a:extLst>
              <a:ext uri="{FF2B5EF4-FFF2-40B4-BE49-F238E27FC236}">
                <a16:creationId xmlns:a16="http://schemas.microsoft.com/office/drawing/2014/main" id="{CB69D195-8DA2-45C7-897D-BDE42B1E05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7851" y="11969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7" name="Oval 466">
            <a:extLst>
              <a:ext uri="{FF2B5EF4-FFF2-40B4-BE49-F238E27FC236}">
                <a16:creationId xmlns:a16="http://schemas.microsoft.com/office/drawing/2014/main" id="{350525F3-B953-4C16-8735-D859496730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63751" y="1412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8" name="Oval 467">
            <a:extLst>
              <a:ext uri="{FF2B5EF4-FFF2-40B4-BE49-F238E27FC236}">
                <a16:creationId xmlns:a16="http://schemas.microsoft.com/office/drawing/2014/main" id="{74EC5B07-410F-4B58-8009-3C8F0B2130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79651" y="16287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59" name="Oval 468">
            <a:extLst>
              <a:ext uri="{FF2B5EF4-FFF2-40B4-BE49-F238E27FC236}">
                <a16:creationId xmlns:a16="http://schemas.microsoft.com/office/drawing/2014/main" id="{A6E4EF05-D046-4838-A240-F0A246C092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95551" y="18446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0" name="Oval 469">
            <a:extLst>
              <a:ext uri="{FF2B5EF4-FFF2-40B4-BE49-F238E27FC236}">
                <a16:creationId xmlns:a16="http://schemas.microsoft.com/office/drawing/2014/main" id="{8A6D2031-239D-4F98-B8C4-8CAAC274D6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1951" y="14843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1" name="Oval 470">
            <a:extLst>
              <a:ext uri="{FF2B5EF4-FFF2-40B4-BE49-F238E27FC236}">
                <a16:creationId xmlns:a16="http://schemas.microsoft.com/office/drawing/2014/main" id="{A9E6DA52-69F7-4324-87C1-399D385511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43251" y="2060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2" name="Oval 471">
            <a:extLst>
              <a:ext uri="{FF2B5EF4-FFF2-40B4-BE49-F238E27FC236}">
                <a16:creationId xmlns:a16="http://schemas.microsoft.com/office/drawing/2014/main" id="{A270DE4C-74DB-4593-9BE6-0A39ADA8488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43251" y="24923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3" name="Oval 472">
            <a:extLst>
              <a:ext uri="{FF2B5EF4-FFF2-40B4-BE49-F238E27FC236}">
                <a16:creationId xmlns:a16="http://schemas.microsoft.com/office/drawing/2014/main" id="{5D603A4D-9783-498A-9641-6BC29958F8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9151" y="27082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4" name="Oval 473">
            <a:extLst>
              <a:ext uri="{FF2B5EF4-FFF2-40B4-BE49-F238E27FC236}">
                <a16:creationId xmlns:a16="http://schemas.microsoft.com/office/drawing/2014/main" id="{836EB952-539C-4ABA-8FB3-FA7DC3A8AE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48076" y="27082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5" name="Oval 474">
            <a:extLst>
              <a:ext uri="{FF2B5EF4-FFF2-40B4-BE49-F238E27FC236}">
                <a16:creationId xmlns:a16="http://schemas.microsoft.com/office/drawing/2014/main" id="{02FC1114-B860-4C18-B67F-0EDCB826A3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90951" y="3140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6" name="Oval 475">
            <a:extLst>
              <a:ext uri="{FF2B5EF4-FFF2-40B4-BE49-F238E27FC236}">
                <a16:creationId xmlns:a16="http://schemas.microsoft.com/office/drawing/2014/main" id="{AB9537C6-F2B1-4C77-87FD-9D89CC4885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06851" y="33559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7" name="Oval 476">
            <a:extLst>
              <a:ext uri="{FF2B5EF4-FFF2-40B4-BE49-F238E27FC236}">
                <a16:creationId xmlns:a16="http://schemas.microsoft.com/office/drawing/2014/main" id="{481B956F-840F-4C3D-9BD6-8299785409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2751" y="3571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8" name="Oval 477">
            <a:extLst>
              <a:ext uri="{FF2B5EF4-FFF2-40B4-BE49-F238E27FC236}">
                <a16:creationId xmlns:a16="http://schemas.microsoft.com/office/drawing/2014/main" id="{105A2539-5D14-4735-B5AD-DE5EF7838B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8651" y="37877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69" name="Oval 478">
            <a:extLst>
              <a:ext uri="{FF2B5EF4-FFF2-40B4-BE49-F238E27FC236}">
                <a16:creationId xmlns:a16="http://schemas.microsoft.com/office/drawing/2014/main" id="{32E5DF59-B5ED-4F53-AA9E-E5CCE49C71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54551" y="40036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0" name="Oval 482">
            <a:extLst>
              <a:ext uri="{FF2B5EF4-FFF2-40B4-BE49-F238E27FC236}">
                <a16:creationId xmlns:a16="http://schemas.microsoft.com/office/drawing/2014/main" id="{B9DFA6CC-B8E5-4FD8-BE75-3DE6470C09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7851" y="17002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1" name="Oval 483">
            <a:extLst>
              <a:ext uri="{FF2B5EF4-FFF2-40B4-BE49-F238E27FC236}">
                <a16:creationId xmlns:a16="http://schemas.microsoft.com/office/drawing/2014/main" id="{785FAB44-86BA-414D-A786-0BC8984B3E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1951" y="19161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2" name="Oval 484">
            <a:extLst>
              <a:ext uri="{FF2B5EF4-FFF2-40B4-BE49-F238E27FC236}">
                <a16:creationId xmlns:a16="http://schemas.microsoft.com/office/drawing/2014/main" id="{F1C3F182-38D0-42CB-945F-30B7A22DB8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79651" y="21320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3" name="Oval 485">
            <a:extLst>
              <a:ext uri="{FF2B5EF4-FFF2-40B4-BE49-F238E27FC236}">
                <a16:creationId xmlns:a16="http://schemas.microsoft.com/office/drawing/2014/main" id="{ABA6611C-4730-4115-B691-31A2DEF0D2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82888" y="2060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4" name="Oval 486">
            <a:extLst>
              <a:ext uri="{FF2B5EF4-FFF2-40B4-BE49-F238E27FC236}">
                <a16:creationId xmlns:a16="http://schemas.microsoft.com/office/drawing/2014/main" id="{75B1C4D4-40FC-48C2-B92D-29F3F71BA5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1451" y="25638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5" name="Oval 487">
            <a:extLst>
              <a:ext uri="{FF2B5EF4-FFF2-40B4-BE49-F238E27FC236}">
                <a16:creationId xmlns:a16="http://schemas.microsoft.com/office/drawing/2014/main" id="{F1B296A3-50C3-4A8F-B77C-402D20C912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27351" y="2565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6" name="Oval 488">
            <a:extLst>
              <a:ext uri="{FF2B5EF4-FFF2-40B4-BE49-F238E27FC236}">
                <a16:creationId xmlns:a16="http://schemas.microsoft.com/office/drawing/2014/main" id="{65CF6CD0-A97F-478E-979B-FF2573D700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43251" y="2995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7" name="Oval 489">
            <a:extLst>
              <a:ext uri="{FF2B5EF4-FFF2-40B4-BE49-F238E27FC236}">
                <a16:creationId xmlns:a16="http://schemas.microsoft.com/office/drawing/2014/main" id="{15C24DC3-249C-4DCB-8C6A-DC3A468820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9151" y="32115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8" name="Oval 490">
            <a:extLst>
              <a:ext uri="{FF2B5EF4-FFF2-40B4-BE49-F238E27FC236}">
                <a16:creationId xmlns:a16="http://schemas.microsoft.com/office/drawing/2014/main" id="{E7F317F8-043E-4611-8279-7EBB0E406C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75051" y="3427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79" name="Oval 491">
            <a:extLst>
              <a:ext uri="{FF2B5EF4-FFF2-40B4-BE49-F238E27FC236}">
                <a16:creationId xmlns:a16="http://schemas.microsoft.com/office/drawing/2014/main" id="{C958334B-5BCF-498B-AE87-9F633C0F10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90951" y="36433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0" name="Oval 492">
            <a:extLst>
              <a:ext uri="{FF2B5EF4-FFF2-40B4-BE49-F238E27FC236}">
                <a16:creationId xmlns:a16="http://schemas.microsoft.com/office/drawing/2014/main" id="{60547CC1-18AB-4B27-AE91-C5F13C2BC41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06851" y="38592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1" name="Oval 493">
            <a:extLst>
              <a:ext uri="{FF2B5EF4-FFF2-40B4-BE49-F238E27FC236}">
                <a16:creationId xmlns:a16="http://schemas.microsoft.com/office/drawing/2014/main" id="{CD594164-5348-412D-A42E-6BA10A2BC6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1951" y="2420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2" name="Oval 494">
            <a:extLst>
              <a:ext uri="{FF2B5EF4-FFF2-40B4-BE49-F238E27FC236}">
                <a16:creationId xmlns:a16="http://schemas.microsoft.com/office/drawing/2014/main" id="{93D53D41-0D9B-462B-9F1B-A334C1CCFF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95551" y="24923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3" name="Oval 495">
            <a:extLst>
              <a:ext uri="{FF2B5EF4-FFF2-40B4-BE49-F238E27FC236}">
                <a16:creationId xmlns:a16="http://schemas.microsoft.com/office/drawing/2014/main" id="{716CED10-FB8C-4B27-9C2C-865290E8C0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79651" y="25638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4" name="Oval 496">
            <a:extLst>
              <a:ext uri="{FF2B5EF4-FFF2-40B4-BE49-F238E27FC236}">
                <a16:creationId xmlns:a16="http://schemas.microsoft.com/office/drawing/2014/main" id="{6A22BCFC-542A-4041-AB59-9150DD3265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66988" y="27082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5" name="Oval 497">
            <a:extLst>
              <a:ext uri="{FF2B5EF4-FFF2-40B4-BE49-F238E27FC236}">
                <a16:creationId xmlns:a16="http://schemas.microsoft.com/office/drawing/2014/main" id="{D1D75B92-4C9B-41F1-8470-51B60239A6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1451" y="2995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6" name="Oval 498">
            <a:extLst>
              <a:ext uri="{FF2B5EF4-FFF2-40B4-BE49-F238E27FC236}">
                <a16:creationId xmlns:a16="http://schemas.microsoft.com/office/drawing/2014/main" id="{F7DF1035-448F-4D74-AF3C-C88F3511A5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27351" y="32115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7" name="Oval 499">
            <a:extLst>
              <a:ext uri="{FF2B5EF4-FFF2-40B4-BE49-F238E27FC236}">
                <a16:creationId xmlns:a16="http://schemas.microsoft.com/office/drawing/2014/main" id="{B9CD00A5-0666-4319-B59F-E57E818B18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19288" y="27082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8" name="Oval 500">
            <a:extLst>
              <a:ext uri="{FF2B5EF4-FFF2-40B4-BE49-F238E27FC236}">
                <a16:creationId xmlns:a16="http://schemas.microsoft.com/office/drawing/2014/main" id="{981B64E9-88F0-43A4-BA4F-47ACC38252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92313" y="234950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89" name="Oval 501">
            <a:extLst>
              <a:ext uri="{FF2B5EF4-FFF2-40B4-BE49-F238E27FC236}">
                <a16:creationId xmlns:a16="http://schemas.microsoft.com/office/drawing/2014/main" id="{5B34571A-5598-461E-9E7C-F59D92CE17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79651" y="3068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0" name="Oval 502">
            <a:extLst>
              <a:ext uri="{FF2B5EF4-FFF2-40B4-BE49-F238E27FC236}">
                <a16:creationId xmlns:a16="http://schemas.microsoft.com/office/drawing/2014/main" id="{914ED12C-24F1-4D2F-885B-7144770CBA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17863" y="15446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1" name="Oval 503">
            <a:extLst>
              <a:ext uri="{FF2B5EF4-FFF2-40B4-BE49-F238E27FC236}">
                <a16:creationId xmlns:a16="http://schemas.microsoft.com/office/drawing/2014/main" id="{8665BFD5-8C19-4837-9444-197E9172BA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75051" y="14843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2" name="Oval 504">
            <a:extLst>
              <a:ext uri="{FF2B5EF4-FFF2-40B4-BE49-F238E27FC236}">
                <a16:creationId xmlns:a16="http://schemas.microsoft.com/office/drawing/2014/main" id="{655F5EB9-C5B8-4800-ABFE-E5CD11C637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35413" y="19161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3" name="Oval 505">
            <a:extLst>
              <a:ext uri="{FF2B5EF4-FFF2-40B4-BE49-F238E27FC236}">
                <a16:creationId xmlns:a16="http://schemas.microsoft.com/office/drawing/2014/main" id="{CC51E38B-792C-430B-847D-1E93A46861A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35188" y="765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4" name="Oval 506">
            <a:extLst>
              <a:ext uri="{FF2B5EF4-FFF2-40B4-BE49-F238E27FC236}">
                <a16:creationId xmlns:a16="http://schemas.microsoft.com/office/drawing/2014/main" id="{FCC63254-0DDB-4D31-B1DF-4DCA1D0E1F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4113" y="13414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5" name="Oval 507">
            <a:extLst>
              <a:ext uri="{FF2B5EF4-FFF2-40B4-BE49-F238E27FC236}">
                <a16:creationId xmlns:a16="http://schemas.microsoft.com/office/drawing/2014/main" id="{8AD0640A-C22A-4E82-8BC4-C748D64E6C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40013" y="12684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6" name="Oval 508">
            <a:extLst>
              <a:ext uri="{FF2B5EF4-FFF2-40B4-BE49-F238E27FC236}">
                <a16:creationId xmlns:a16="http://schemas.microsoft.com/office/drawing/2014/main" id="{4874B841-1DC8-4705-9BE0-4FACADE1C9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55913" y="16287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7" name="Oval 509">
            <a:extLst>
              <a:ext uri="{FF2B5EF4-FFF2-40B4-BE49-F238E27FC236}">
                <a16:creationId xmlns:a16="http://schemas.microsoft.com/office/drawing/2014/main" id="{EA61077F-FAD6-4231-AFBF-AB54EAC746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71813" y="1844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8" name="Oval 510">
            <a:extLst>
              <a:ext uri="{FF2B5EF4-FFF2-40B4-BE49-F238E27FC236}">
                <a16:creationId xmlns:a16="http://schemas.microsoft.com/office/drawing/2014/main" id="{82BAFC0E-8BF6-40EC-BDBE-8B988806E9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7713" y="1844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899" name="Oval 511">
            <a:extLst>
              <a:ext uri="{FF2B5EF4-FFF2-40B4-BE49-F238E27FC236}">
                <a16:creationId xmlns:a16="http://schemas.microsoft.com/office/drawing/2014/main" id="{D35EDD59-17C1-4FCC-B239-9786571B18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7713" y="24209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0" name="Oval 512">
            <a:extLst>
              <a:ext uri="{FF2B5EF4-FFF2-40B4-BE49-F238E27FC236}">
                <a16:creationId xmlns:a16="http://schemas.microsoft.com/office/drawing/2014/main" id="{B20C14FB-2B84-4E5D-9A39-6279216083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19513" y="2492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1" name="Oval 513">
            <a:extLst>
              <a:ext uri="{FF2B5EF4-FFF2-40B4-BE49-F238E27FC236}">
                <a16:creationId xmlns:a16="http://schemas.microsoft.com/office/drawing/2014/main" id="{7C9FDAB3-5C02-43A2-AE55-82E795309E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35413" y="27082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2" name="Oval 514">
            <a:extLst>
              <a:ext uri="{FF2B5EF4-FFF2-40B4-BE49-F238E27FC236}">
                <a16:creationId xmlns:a16="http://schemas.microsoft.com/office/drawing/2014/main" id="{162F0B0E-EE09-46D9-9AAA-95830852DE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51313" y="29241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3" name="Oval 515">
            <a:extLst>
              <a:ext uri="{FF2B5EF4-FFF2-40B4-BE49-F238E27FC236}">
                <a16:creationId xmlns:a16="http://schemas.microsoft.com/office/drawing/2014/main" id="{C9525228-B476-4CF8-A39E-1504A8F374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67213" y="3140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4" name="Oval 516">
            <a:extLst>
              <a:ext uri="{FF2B5EF4-FFF2-40B4-BE49-F238E27FC236}">
                <a16:creationId xmlns:a16="http://schemas.microsoft.com/office/drawing/2014/main" id="{DDA5FB17-EAA9-4BE5-BC0E-B5E0BDCFA8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83113" y="3355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5" name="Oval 517">
            <a:extLst>
              <a:ext uri="{FF2B5EF4-FFF2-40B4-BE49-F238E27FC236}">
                <a16:creationId xmlns:a16="http://schemas.microsoft.com/office/drawing/2014/main" id="{03CE0FDD-102A-405A-B337-E6E5ACEEC2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99013" y="35718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6" name="Oval 518">
            <a:extLst>
              <a:ext uri="{FF2B5EF4-FFF2-40B4-BE49-F238E27FC236}">
                <a16:creationId xmlns:a16="http://schemas.microsoft.com/office/drawing/2014/main" id="{3D60D05A-6903-4CA3-9706-8C0F77DA40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14913" y="37877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7" name="Oval 519">
            <a:extLst>
              <a:ext uri="{FF2B5EF4-FFF2-40B4-BE49-F238E27FC236}">
                <a16:creationId xmlns:a16="http://schemas.microsoft.com/office/drawing/2014/main" id="{3DEDB550-1FC6-40ED-9373-633996AAFF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71813" y="9080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8" name="Oval 520">
            <a:extLst>
              <a:ext uri="{FF2B5EF4-FFF2-40B4-BE49-F238E27FC236}">
                <a16:creationId xmlns:a16="http://schemas.microsoft.com/office/drawing/2014/main" id="{B316B232-AC71-4768-953E-32BAC4F4C5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9151" y="11239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09" name="Oval 521">
            <a:extLst>
              <a:ext uri="{FF2B5EF4-FFF2-40B4-BE49-F238E27FC236}">
                <a16:creationId xmlns:a16="http://schemas.microsoft.com/office/drawing/2014/main" id="{14B29E3D-0B14-41E6-97F9-E1306AAE73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75051" y="13398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0" name="Oval 522">
            <a:extLst>
              <a:ext uri="{FF2B5EF4-FFF2-40B4-BE49-F238E27FC236}">
                <a16:creationId xmlns:a16="http://schemas.microsoft.com/office/drawing/2014/main" id="{84A4F203-5042-47DC-BF2C-3A022E8CFD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90951" y="15557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1" name="Oval 523">
            <a:extLst>
              <a:ext uri="{FF2B5EF4-FFF2-40B4-BE49-F238E27FC236}">
                <a16:creationId xmlns:a16="http://schemas.microsoft.com/office/drawing/2014/main" id="{C651F9FE-958E-4C46-AEF6-FD67CC0C8B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06851" y="1771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2" name="Oval 524">
            <a:extLst>
              <a:ext uri="{FF2B5EF4-FFF2-40B4-BE49-F238E27FC236}">
                <a16:creationId xmlns:a16="http://schemas.microsoft.com/office/drawing/2014/main" id="{BC3C7DD4-91FF-4B20-98EA-FEBABD87A5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2751" y="19875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3" name="Oval 525">
            <a:extLst>
              <a:ext uri="{FF2B5EF4-FFF2-40B4-BE49-F238E27FC236}">
                <a16:creationId xmlns:a16="http://schemas.microsoft.com/office/drawing/2014/main" id="{F215AC4F-D9EB-4D40-A4BC-541F1CB03F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8651" y="22034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4" name="Oval 526">
            <a:extLst>
              <a:ext uri="{FF2B5EF4-FFF2-40B4-BE49-F238E27FC236}">
                <a16:creationId xmlns:a16="http://schemas.microsoft.com/office/drawing/2014/main" id="{09429CFD-ED1B-4015-B2C0-33F7C0F9F2F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54551" y="24193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5" name="Oval 527">
            <a:extLst>
              <a:ext uri="{FF2B5EF4-FFF2-40B4-BE49-F238E27FC236}">
                <a16:creationId xmlns:a16="http://schemas.microsoft.com/office/drawing/2014/main" id="{5E4B148F-402A-43CB-9E3D-ACE4B68796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0451" y="26352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6" name="Oval 528">
            <a:extLst>
              <a:ext uri="{FF2B5EF4-FFF2-40B4-BE49-F238E27FC236}">
                <a16:creationId xmlns:a16="http://schemas.microsoft.com/office/drawing/2014/main" id="{C749B9D8-1987-4FBD-A3B5-89AE4942D8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7938" y="28527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7" name="Oval 529">
            <a:extLst>
              <a:ext uri="{FF2B5EF4-FFF2-40B4-BE49-F238E27FC236}">
                <a16:creationId xmlns:a16="http://schemas.microsoft.com/office/drawing/2014/main" id="{A3911D6D-D40C-44D0-95A2-5C8A575950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32401" y="29241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8" name="Oval 530">
            <a:extLst>
              <a:ext uri="{FF2B5EF4-FFF2-40B4-BE49-F238E27FC236}">
                <a16:creationId xmlns:a16="http://schemas.microsoft.com/office/drawing/2014/main" id="{F6E42AEE-55DA-41B5-80D8-DB30452EB6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18151" y="32829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19" name="Oval 531">
            <a:extLst>
              <a:ext uri="{FF2B5EF4-FFF2-40B4-BE49-F238E27FC236}">
                <a16:creationId xmlns:a16="http://schemas.microsoft.com/office/drawing/2014/main" id="{46F3C8BB-040D-431B-95F0-1E6B0B8808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34051" y="34988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0" name="Oval 532">
            <a:extLst>
              <a:ext uri="{FF2B5EF4-FFF2-40B4-BE49-F238E27FC236}">
                <a16:creationId xmlns:a16="http://schemas.microsoft.com/office/drawing/2014/main" id="{66382233-6D43-4721-B347-EA31BDEE7A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49951" y="37147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1" name="Oval 533">
            <a:extLst>
              <a:ext uri="{FF2B5EF4-FFF2-40B4-BE49-F238E27FC236}">
                <a16:creationId xmlns:a16="http://schemas.microsoft.com/office/drawing/2014/main" id="{61330842-32DB-48E1-AD7B-3FC4203E72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5851" y="3930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2" name="Oval 534">
            <a:extLst>
              <a:ext uri="{FF2B5EF4-FFF2-40B4-BE49-F238E27FC236}">
                <a16:creationId xmlns:a16="http://schemas.microsoft.com/office/drawing/2014/main" id="{85436B41-C5E0-4502-9098-A66A45A124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44851" y="598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3" name="Oval 535">
            <a:extLst>
              <a:ext uri="{FF2B5EF4-FFF2-40B4-BE49-F238E27FC236}">
                <a16:creationId xmlns:a16="http://schemas.microsoft.com/office/drawing/2014/main" id="{9622F6AB-4690-4182-97FB-2B2A08664A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60751" y="814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4" name="Oval 536">
            <a:extLst>
              <a:ext uri="{FF2B5EF4-FFF2-40B4-BE49-F238E27FC236}">
                <a16:creationId xmlns:a16="http://schemas.microsoft.com/office/drawing/2014/main" id="{578F98FA-94FA-48BE-8B70-074C6A0298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76651" y="1030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5" name="Oval 537">
            <a:extLst>
              <a:ext uri="{FF2B5EF4-FFF2-40B4-BE49-F238E27FC236}">
                <a16:creationId xmlns:a16="http://schemas.microsoft.com/office/drawing/2014/main" id="{FCDF4350-78E3-4E72-8B35-412E590692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67213" y="15573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6" name="Oval 538">
            <a:extLst>
              <a:ext uri="{FF2B5EF4-FFF2-40B4-BE49-F238E27FC236}">
                <a16:creationId xmlns:a16="http://schemas.microsoft.com/office/drawing/2014/main" id="{9B6E80B2-9CDA-41D5-916A-3EDEC50F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6921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7" name="Oval 539">
            <a:extLst>
              <a:ext uri="{FF2B5EF4-FFF2-40B4-BE49-F238E27FC236}">
                <a16:creationId xmlns:a16="http://schemas.microsoft.com/office/drawing/2014/main" id="{E3FE253A-0BC3-49F2-A156-09D857447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9080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8" name="Oval 540">
            <a:extLst>
              <a:ext uri="{FF2B5EF4-FFF2-40B4-BE49-F238E27FC236}">
                <a16:creationId xmlns:a16="http://schemas.microsoft.com/office/drawing/2014/main" id="{D0917CA5-855E-47C4-A35D-6D76498E1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11239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29" name="Oval 541">
            <a:extLst>
              <a:ext uri="{FF2B5EF4-FFF2-40B4-BE49-F238E27FC236}">
                <a16:creationId xmlns:a16="http://schemas.microsoft.com/office/drawing/2014/main" id="{15786C71-68C2-40FA-9A67-021919BB3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13398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0" name="Oval 542">
            <a:extLst>
              <a:ext uri="{FF2B5EF4-FFF2-40B4-BE49-F238E27FC236}">
                <a16:creationId xmlns:a16="http://schemas.microsoft.com/office/drawing/2014/main" id="{FEF37D86-D239-432C-BEDA-B5DA0E93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1484313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1" name="Oval 543">
            <a:extLst>
              <a:ext uri="{FF2B5EF4-FFF2-40B4-BE49-F238E27FC236}">
                <a16:creationId xmlns:a16="http://schemas.microsoft.com/office/drawing/2014/main" id="{5DDB3E57-4B77-4C6A-8DD1-C8A09D928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1484313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2" name="Oval 544">
            <a:extLst>
              <a:ext uri="{FF2B5EF4-FFF2-40B4-BE49-F238E27FC236}">
                <a16:creationId xmlns:a16="http://schemas.microsoft.com/office/drawing/2014/main" id="{1F170723-C13E-4BFC-89EB-CB066CEA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1773238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3" name="Oval 545">
            <a:extLst>
              <a:ext uri="{FF2B5EF4-FFF2-40B4-BE49-F238E27FC236}">
                <a16:creationId xmlns:a16="http://schemas.microsoft.com/office/drawing/2014/main" id="{4766F86F-27A3-4B48-8AF5-A6778D10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060575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4" name="Oval 546">
            <a:extLst>
              <a:ext uri="{FF2B5EF4-FFF2-40B4-BE49-F238E27FC236}">
                <a16:creationId xmlns:a16="http://schemas.microsoft.com/office/drawing/2014/main" id="{CE39F2AB-A00C-46A0-B6EC-F693A14E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24193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5" name="Oval 547">
            <a:extLst>
              <a:ext uri="{FF2B5EF4-FFF2-40B4-BE49-F238E27FC236}">
                <a16:creationId xmlns:a16="http://schemas.microsoft.com/office/drawing/2014/main" id="{049454A1-3274-4FC9-93EC-EF459CF4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26352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6" name="Oval 548">
            <a:extLst>
              <a:ext uri="{FF2B5EF4-FFF2-40B4-BE49-F238E27FC236}">
                <a16:creationId xmlns:a16="http://schemas.microsoft.com/office/drawing/2014/main" id="{1CA803D1-DE2A-49DC-AF21-D6F5CBDCC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2636838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7" name="Oval 549">
            <a:extLst>
              <a:ext uri="{FF2B5EF4-FFF2-40B4-BE49-F238E27FC236}">
                <a16:creationId xmlns:a16="http://schemas.microsoft.com/office/drawing/2014/main" id="{AF3B4C5B-7AFE-459A-BC4E-23979757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3" y="30670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8" name="Oval 550">
            <a:extLst>
              <a:ext uri="{FF2B5EF4-FFF2-40B4-BE49-F238E27FC236}">
                <a16:creationId xmlns:a16="http://schemas.microsoft.com/office/drawing/2014/main" id="{ED22D1D2-AB77-46F6-8210-513B5226C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32829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39" name="Oval 551">
            <a:extLst>
              <a:ext uri="{FF2B5EF4-FFF2-40B4-BE49-F238E27FC236}">
                <a16:creationId xmlns:a16="http://schemas.microsoft.com/office/drawing/2014/main" id="{E5E52C10-644F-4012-8779-83012C2B6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3498850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0" name="Oval 552">
            <a:extLst>
              <a:ext uri="{FF2B5EF4-FFF2-40B4-BE49-F238E27FC236}">
                <a16:creationId xmlns:a16="http://schemas.microsoft.com/office/drawing/2014/main" id="{E9FFB6A9-7E16-4EA2-B099-269A1299CA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32401" y="11969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1" name="Oval 553">
            <a:extLst>
              <a:ext uri="{FF2B5EF4-FFF2-40B4-BE49-F238E27FC236}">
                <a16:creationId xmlns:a16="http://schemas.microsoft.com/office/drawing/2014/main" id="{20A0876D-FAD8-4EE0-8AB8-4DAC09A01C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19738" y="10525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2" name="Oval 554">
            <a:extLst>
              <a:ext uri="{FF2B5EF4-FFF2-40B4-BE49-F238E27FC236}">
                <a16:creationId xmlns:a16="http://schemas.microsoft.com/office/drawing/2014/main" id="{02C66FC6-32CD-4B72-B0C8-0FFB9DA376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19738" y="17732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3" name="Oval 555">
            <a:extLst>
              <a:ext uri="{FF2B5EF4-FFF2-40B4-BE49-F238E27FC236}">
                <a16:creationId xmlns:a16="http://schemas.microsoft.com/office/drawing/2014/main" id="{1FD32770-84FB-4205-9CD3-EAEE5A2C28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1" y="17002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4" name="Oval 556">
            <a:extLst>
              <a:ext uri="{FF2B5EF4-FFF2-40B4-BE49-F238E27FC236}">
                <a16:creationId xmlns:a16="http://schemas.microsoft.com/office/drawing/2014/main" id="{EFC7BF25-5354-4904-9749-16BE29CAE6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1" y="2060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5" name="Oval 557">
            <a:extLst>
              <a:ext uri="{FF2B5EF4-FFF2-40B4-BE49-F238E27FC236}">
                <a16:creationId xmlns:a16="http://schemas.microsoft.com/office/drawing/2014/main" id="{09A3C57E-E922-418D-B1CF-1F4DDA1715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11901" y="2276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6" name="Oval 558">
            <a:extLst>
              <a:ext uri="{FF2B5EF4-FFF2-40B4-BE49-F238E27FC236}">
                <a16:creationId xmlns:a16="http://schemas.microsoft.com/office/drawing/2014/main" id="{5C5B90F2-AA4A-4CCA-A38F-0EC893179E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27801" y="24923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7" name="Oval 559">
            <a:extLst>
              <a:ext uri="{FF2B5EF4-FFF2-40B4-BE49-F238E27FC236}">
                <a16:creationId xmlns:a16="http://schemas.microsoft.com/office/drawing/2014/main" id="{69A3CC84-9CCD-48D7-8B65-7EF0E7553B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43701" y="27082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8" name="Oval 560">
            <a:extLst>
              <a:ext uri="{FF2B5EF4-FFF2-40B4-BE49-F238E27FC236}">
                <a16:creationId xmlns:a16="http://schemas.microsoft.com/office/drawing/2014/main" id="{00A49BF1-A1BD-4AF2-A4D6-48164ED135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0326" y="29241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49" name="Oval 561">
            <a:extLst>
              <a:ext uri="{FF2B5EF4-FFF2-40B4-BE49-F238E27FC236}">
                <a16:creationId xmlns:a16="http://schemas.microsoft.com/office/drawing/2014/main" id="{DB2018C5-F96D-4F07-9DAB-53AA3AA164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75501" y="3140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0" name="Oval 562">
            <a:extLst>
              <a:ext uri="{FF2B5EF4-FFF2-40B4-BE49-F238E27FC236}">
                <a16:creationId xmlns:a16="http://schemas.microsoft.com/office/drawing/2014/main" id="{E0D4DC19-11ED-434B-B3D8-10EB90A637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91401" y="33559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1" name="Oval 563">
            <a:extLst>
              <a:ext uri="{FF2B5EF4-FFF2-40B4-BE49-F238E27FC236}">
                <a16:creationId xmlns:a16="http://schemas.microsoft.com/office/drawing/2014/main" id="{F3C50C6C-D42B-46C2-9CA5-1D1182016C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07301" y="3571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2" name="Oval 564">
            <a:extLst>
              <a:ext uri="{FF2B5EF4-FFF2-40B4-BE49-F238E27FC236}">
                <a16:creationId xmlns:a16="http://schemas.microsoft.com/office/drawing/2014/main" id="{2F4254AB-23A7-4C3D-932C-262A5A40F5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03838" y="14843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3" name="Oval 565">
            <a:extLst>
              <a:ext uri="{FF2B5EF4-FFF2-40B4-BE49-F238E27FC236}">
                <a16:creationId xmlns:a16="http://schemas.microsoft.com/office/drawing/2014/main" id="{7A69F11D-ADF9-4D0E-9596-3EA61D68AF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08663" y="14843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4" name="Oval 566">
            <a:extLst>
              <a:ext uri="{FF2B5EF4-FFF2-40B4-BE49-F238E27FC236}">
                <a16:creationId xmlns:a16="http://schemas.microsoft.com/office/drawing/2014/main" id="{66B7F38F-B60E-4941-B54E-85EA035767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35638" y="1196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5" name="Oval 567">
            <a:extLst>
              <a:ext uri="{FF2B5EF4-FFF2-40B4-BE49-F238E27FC236}">
                <a16:creationId xmlns:a16="http://schemas.microsoft.com/office/drawing/2014/main" id="{D2A6EFAA-2264-4186-AAA3-C3719EE9CC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1" y="20605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6" name="Oval 568">
            <a:extLst>
              <a:ext uri="{FF2B5EF4-FFF2-40B4-BE49-F238E27FC236}">
                <a16:creationId xmlns:a16="http://schemas.microsoft.com/office/drawing/2014/main" id="{9B42026B-5589-4E86-B08D-551248E0E6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11901" y="2276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7" name="Oval 569">
            <a:extLst>
              <a:ext uri="{FF2B5EF4-FFF2-40B4-BE49-F238E27FC236}">
                <a16:creationId xmlns:a16="http://schemas.microsoft.com/office/drawing/2014/main" id="{E29F7A63-3DAC-47EE-AFA5-58D074E7A0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43701" y="23495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8" name="Oval 570">
            <a:extLst>
              <a:ext uri="{FF2B5EF4-FFF2-40B4-BE49-F238E27FC236}">
                <a16:creationId xmlns:a16="http://schemas.microsoft.com/office/drawing/2014/main" id="{390C4EF6-8249-4B4E-B745-4AFB90FCA9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6726" y="31416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59" name="Oval 571">
            <a:extLst>
              <a:ext uri="{FF2B5EF4-FFF2-40B4-BE49-F238E27FC236}">
                <a16:creationId xmlns:a16="http://schemas.microsoft.com/office/drawing/2014/main" id="{869B7404-DAF9-436B-AFFA-8E3589F15F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59601" y="3068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0" name="Oval 572">
            <a:extLst>
              <a:ext uri="{FF2B5EF4-FFF2-40B4-BE49-F238E27FC236}">
                <a16:creationId xmlns:a16="http://schemas.microsoft.com/office/drawing/2014/main" id="{D0E7B1F6-2363-4C27-A25C-001AAD4BF4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48526" y="3068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1" name="Oval 573">
            <a:extLst>
              <a:ext uri="{FF2B5EF4-FFF2-40B4-BE49-F238E27FC236}">
                <a16:creationId xmlns:a16="http://schemas.microsoft.com/office/drawing/2014/main" id="{4EAFCB56-6FC2-4A9C-A2AC-4214077B2E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72488" y="335756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2" name="Oval 574">
            <a:extLst>
              <a:ext uri="{FF2B5EF4-FFF2-40B4-BE49-F238E27FC236}">
                <a16:creationId xmlns:a16="http://schemas.microsoft.com/office/drawing/2014/main" id="{59738EF8-3BBD-457D-AF10-E2905A747A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07301" y="3571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3" name="Oval 578">
            <a:extLst>
              <a:ext uri="{FF2B5EF4-FFF2-40B4-BE49-F238E27FC236}">
                <a16:creationId xmlns:a16="http://schemas.microsoft.com/office/drawing/2014/main" id="{B431DA2C-FD6F-44FE-B39A-D046DFBE0B8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7438" y="981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4" name="Oval 579">
            <a:extLst>
              <a:ext uri="{FF2B5EF4-FFF2-40B4-BE49-F238E27FC236}">
                <a16:creationId xmlns:a16="http://schemas.microsoft.com/office/drawing/2014/main" id="{B0316149-1960-4548-A190-875282EB96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0463" y="13414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5" name="Oval 580">
            <a:extLst>
              <a:ext uri="{FF2B5EF4-FFF2-40B4-BE49-F238E27FC236}">
                <a16:creationId xmlns:a16="http://schemas.microsoft.com/office/drawing/2014/main" id="{B949E4E7-95FC-497D-B870-43CCA5C730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83338" y="1844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6" name="Oval 581">
            <a:extLst>
              <a:ext uri="{FF2B5EF4-FFF2-40B4-BE49-F238E27FC236}">
                <a16:creationId xmlns:a16="http://schemas.microsoft.com/office/drawing/2014/main" id="{95D07870-3D8F-4D31-88FE-4661AF9959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99238" y="2060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7" name="Oval 582">
            <a:extLst>
              <a:ext uri="{FF2B5EF4-FFF2-40B4-BE49-F238E27FC236}">
                <a16:creationId xmlns:a16="http://schemas.microsoft.com/office/drawing/2014/main" id="{3007EA5A-2C8A-4A64-94F4-EAD8685E78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5138" y="22764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8" name="Oval 583">
            <a:extLst>
              <a:ext uri="{FF2B5EF4-FFF2-40B4-BE49-F238E27FC236}">
                <a16:creationId xmlns:a16="http://schemas.microsoft.com/office/drawing/2014/main" id="{9BED3844-65BA-4B43-9331-2B712ECC80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32626" y="2276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69" name="Oval 584">
            <a:extLst>
              <a:ext uri="{FF2B5EF4-FFF2-40B4-BE49-F238E27FC236}">
                <a16:creationId xmlns:a16="http://schemas.microsoft.com/office/drawing/2014/main" id="{A8AA5B91-9E42-4EF4-A9B5-CB6A24A199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48526" y="24923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0" name="Oval 585">
            <a:extLst>
              <a:ext uri="{FF2B5EF4-FFF2-40B4-BE49-F238E27FC236}">
                <a16:creationId xmlns:a16="http://schemas.microsoft.com/office/drawing/2014/main" id="{43B350B7-5531-4A63-A879-B1C7C5BA4A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4426" y="25654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1" name="Oval 586">
            <a:extLst>
              <a:ext uri="{FF2B5EF4-FFF2-40B4-BE49-F238E27FC236}">
                <a16:creationId xmlns:a16="http://schemas.microsoft.com/office/drawing/2014/main" id="{3DE78DC6-4BC8-4D07-93C1-F94E555183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78738" y="3140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2" name="Oval 587">
            <a:extLst>
              <a:ext uri="{FF2B5EF4-FFF2-40B4-BE49-F238E27FC236}">
                <a16:creationId xmlns:a16="http://schemas.microsoft.com/office/drawing/2014/main" id="{86648991-18D7-4F72-B651-08656D616E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4638" y="3355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3" name="Oval 588">
            <a:extLst>
              <a:ext uri="{FF2B5EF4-FFF2-40B4-BE49-F238E27FC236}">
                <a16:creationId xmlns:a16="http://schemas.microsoft.com/office/drawing/2014/main" id="{E831D346-F331-4508-AE54-E3EC19E520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10538" y="35718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4" name="Oval 589">
            <a:extLst>
              <a:ext uri="{FF2B5EF4-FFF2-40B4-BE49-F238E27FC236}">
                <a16:creationId xmlns:a16="http://schemas.microsoft.com/office/drawing/2014/main" id="{EFC3216C-A3A3-4C81-AF61-4D73F02FDE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83338" y="1196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5" name="Oval 590">
            <a:extLst>
              <a:ext uri="{FF2B5EF4-FFF2-40B4-BE49-F238E27FC236}">
                <a16:creationId xmlns:a16="http://schemas.microsoft.com/office/drawing/2014/main" id="{AC96DCEA-8F6C-4052-B4ED-7C994EA5C8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99238" y="14128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6" name="Oval 591">
            <a:extLst>
              <a:ext uri="{FF2B5EF4-FFF2-40B4-BE49-F238E27FC236}">
                <a16:creationId xmlns:a16="http://schemas.microsoft.com/office/drawing/2014/main" id="{544FC41E-D691-4FB8-8DD6-E95DE0DB0B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5138" y="16287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7" name="Oval 592">
            <a:extLst>
              <a:ext uri="{FF2B5EF4-FFF2-40B4-BE49-F238E27FC236}">
                <a16:creationId xmlns:a16="http://schemas.microsoft.com/office/drawing/2014/main" id="{DEDE61F9-E7A7-4977-928B-058A4BAC03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31038" y="1844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8" name="Oval 593">
            <a:extLst>
              <a:ext uri="{FF2B5EF4-FFF2-40B4-BE49-F238E27FC236}">
                <a16:creationId xmlns:a16="http://schemas.microsoft.com/office/drawing/2014/main" id="{DAB90FE3-7E0A-48ED-972C-E6B5414CB0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46938" y="2060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79" name="Oval 594">
            <a:extLst>
              <a:ext uri="{FF2B5EF4-FFF2-40B4-BE49-F238E27FC236}">
                <a16:creationId xmlns:a16="http://schemas.microsoft.com/office/drawing/2014/main" id="{856E7EF4-E6BF-4B88-BC65-621D9042FA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4426" y="21336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0" name="Oval 595">
            <a:extLst>
              <a:ext uri="{FF2B5EF4-FFF2-40B4-BE49-F238E27FC236}">
                <a16:creationId xmlns:a16="http://schemas.microsoft.com/office/drawing/2014/main" id="{4C2ECD56-9F68-48B9-A2AB-32D1CA85DC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78738" y="2492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1" name="Oval 596">
            <a:extLst>
              <a:ext uri="{FF2B5EF4-FFF2-40B4-BE49-F238E27FC236}">
                <a16:creationId xmlns:a16="http://schemas.microsoft.com/office/drawing/2014/main" id="{240F297A-190B-4F96-8052-5D40EB48AA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4638" y="27082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2" name="Oval 597">
            <a:extLst>
              <a:ext uri="{FF2B5EF4-FFF2-40B4-BE49-F238E27FC236}">
                <a16:creationId xmlns:a16="http://schemas.microsoft.com/office/drawing/2014/main" id="{CFF9161C-D034-42A3-B2B8-4CE16701DD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12126" y="314166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3" name="Oval 598">
            <a:extLst>
              <a:ext uri="{FF2B5EF4-FFF2-40B4-BE49-F238E27FC236}">
                <a16:creationId xmlns:a16="http://schemas.microsoft.com/office/drawing/2014/main" id="{28E68443-CC25-4FF4-87F6-8B4F79D7C8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72488" y="26368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4" name="Oval 599">
            <a:extLst>
              <a:ext uri="{FF2B5EF4-FFF2-40B4-BE49-F238E27FC236}">
                <a16:creationId xmlns:a16="http://schemas.microsoft.com/office/drawing/2014/main" id="{40BC1815-3988-4659-A1CD-2D9AD4783A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32851" y="1268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5" name="Oval 600">
            <a:extLst>
              <a:ext uri="{FF2B5EF4-FFF2-40B4-BE49-F238E27FC236}">
                <a16:creationId xmlns:a16="http://schemas.microsoft.com/office/drawing/2014/main" id="{6115B38B-F87A-46A2-B014-D51734BBC4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72263" y="1052513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6" name="Oval 601">
            <a:extLst>
              <a:ext uri="{FF2B5EF4-FFF2-40B4-BE49-F238E27FC236}">
                <a16:creationId xmlns:a16="http://schemas.microsoft.com/office/drawing/2014/main" id="{092C8257-48D6-4184-B12C-09CE2CE6A8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4426" y="981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7" name="Oval 602">
            <a:extLst>
              <a:ext uri="{FF2B5EF4-FFF2-40B4-BE49-F238E27FC236}">
                <a16:creationId xmlns:a16="http://schemas.microsoft.com/office/drawing/2014/main" id="{163A3A1C-E463-4F42-A139-86628D039D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91401" y="13398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8" name="Oval 603">
            <a:extLst>
              <a:ext uri="{FF2B5EF4-FFF2-40B4-BE49-F238E27FC236}">
                <a16:creationId xmlns:a16="http://schemas.microsoft.com/office/drawing/2014/main" id="{FC0B7253-F28B-46BE-B776-E0F0E53909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07301" y="15557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89" name="Oval 604">
            <a:extLst>
              <a:ext uri="{FF2B5EF4-FFF2-40B4-BE49-F238E27FC236}">
                <a16:creationId xmlns:a16="http://schemas.microsoft.com/office/drawing/2014/main" id="{3208A188-15A0-4D64-9987-15FA8B9247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23201" y="17716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0" name="Oval 605">
            <a:extLst>
              <a:ext uri="{FF2B5EF4-FFF2-40B4-BE49-F238E27FC236}">
                <a16:creationId xmlns:a16="http://schemas.microsoft.com/office/drawing/2014/main" id="{5BBCB4B9-B745-431C-9A3B-91AE96FFF8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12126" y="2205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1" name="Oval 606">
            <a:extLst>
              <a:ext uri="{FF2B5EF4-FFF2-40B4-BE49-F238E27FC236}">
                <a16:creationId xmlns:a16="http://schemas.microsoft.com/office/drawing/2014/main" id="{70DF813C-0EC3-4AB0-8F1B-D49F8B648C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83563" y="1989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2" name="Oval 607">
            <a:extLst>
              <a:ext uri="{FF2B5EF4-FFF2-40B4-BE49-F238E27FC236}">
                <a16:creationId xmlns:a16="http://schemas.microsoft.com/office/drawing/2014/main" id="{E295A37A-33C6-43CE-979A-D8D140F29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70901" y="24193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3" name="Oval 608">
            <a:extLst>
              <a:ext uri="{FF2B5EF4-FFF2-40B4-BE49-F238E27FC236}">
                <a16:creationId xmlns:a16="http://schemas.microsoft.com/office/drawing/2014/main" id="{40CBB502-095C-4B6C-8FE8-9B2A4256EB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88388" y="2492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4" name="Oval 609">
            <a:extLst>
              <a:ext uri="{FF2B5EF4-FFF2-40B4-BE49-F238E27FC236}">
                <a16:creationId xmlns:a16="http://schemas.microsoft.com/office/drawing/2014/main" id="{16D6F9A0-9A07-4E3E-8E8A-74EC70656B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02701" y="28511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5" name="Oval 610">
            <a:extLst>
              <a:ext uri="{FF2B5EF4-FFF2-40B4-BE49-F238E27FC236}">
                <a16:creationId xmlns:a16="http://schemas.microsoft.com/office/drawing/2014/main" id="{F6C9D922-2192-4616-8C33-A1CF5C8607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18601" y="3067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6" name="Oval 611">
            <a:extLst>
              <a:ext uri="{FF2B5EF4-FFF2-40B4-BE49-F238E27FC236}">
                <a16:creationId xmlns:a16="http://schemas.microsoft.com/office/drawing/2014/main" id="{3AF777C5-2357-4FA0-BAB8-3A5F0C7E81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34501" y="32829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7" name="Oval 612">
            <a:extLst>
              <a:ext uri="{FF2B5EF4-FFF2-40B4-BE49-F238E27FC236}">
                <a16:creationId xmlns:a16="http://schemas.microsoft.com/office/drawing/2014/main" id="{B28659C4-CCA3-4D1B-9B74-A066281AD7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0326" y="11969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8" name="Oval 613">
            <a:extLst>
              <a:ext uri="{FF2B5EF4-FFF2-40B4-BE49-F238E27FC236}">
                <a16:creationId xmlns:a16="http://schemas.microsoft.com/office/drawing/2014/main" id="{E72107E0-C375-428E-A308-1551BB6257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6226" y="14128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1999" name="Oval 614">
            <a:extLst>
              <a:ext uri="{FF2B5EF4-FFF2-40B4-BE49-F238E27FC236}">
                <a16:creationId xmlns:a16="http://schemas.microsoft.com/office/drawing/2014/main" id="{3C3D7FA1-EC7B-4E97-97E4-1D97BA5083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12126" y="16287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0" name="Oval 615">
            <a:extLst>
              <a:ext uri="{FF2B5EF4-FFF2-40B4-BE49-F238E27FC236}">
                <a16:creationId xmlns:a16="http://schemas.microsoft.com/office/drawing/2014/main" id="{D237309C-91EC-490C-9283-0B34F9B93C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28026" y="18446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1" name="Oval 616">
            <a:extLst>
              <a:ext uri="{FF2B5EF4-FFF2-40B4-BE49-F238E27FC236}">
                <a16:creationId xmlns:a16="http://schemas.microsoft.com/office/drawing/2014/main" id="{B1AF6FF2-D61E-446F-B93F-13CDBF932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72488" y="22050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2" name="Oval 617">
            <a:extLst>
              <a:ext uri="{FF2B5EF4-FFF2-40B4-BE49-F238E27FC236}">
                <a16:creationId xmlns:a16="http://schemas.microsoft.com/office/drawing/2014/main" id="{ADA39C0D-029F-4458-8FC6-99AD34C2A1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59826" y="2276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3" name="Oval 618">
            <a:extLst>
              <a:ext uri="{FF2B5EF4-FFF2-40B4-BE49-F238E27FC236}">
                <a16:creationId xmlns:a16="http://schemas.microsoft.com/office/drawing/2014/main" id="{2587CE12-8ADC-402E-955E-5BC7995CDCA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75726" y="24923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4" name="Oval 619">
            <a:extLst>
              <a:ext uri="{FF2B5EF4-FFF2-40B4-BE49-F238E27FC236}">
                <a16:creationId xmlns:a16="http://schemas.microsoft.com/office/drawing/2014/main" id="{7470D8A9-C264-4850-84A8-C69895A018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64651" y="24923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5" name="Oval 620">
            <a:extLst>
              <a:ext uri="{FF2B5EF4-FFF2-40B4-BE49-F238E27FC236}">
                <a16:creationId xmlns:a16="http://schemas.microsoft.com/office/drawing/2014/main" id="{FF9EB518-F832-4D87-A835-26164D6B50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07526" y="29241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6" name="Oval 621">
            <a:extLst>
              <a:ext uri="{FF2B5EF4-FFF2-40B4-BE49-F238E27FC236}">
                <a16:creationId xmlns:a16="http://schemas.microsoft.com/office/drawing/2014/main" id="{B131F271-13CF-47F1-889B-0866F56618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23426" y="3140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7" name="Oval 622">
            <a:extLst>
              <a:ext uri="{FF2B5EF4-FFF2-40B4-BE49-F238E27FC236}">
                <a16:creationId xmlns:a16="http://schemas.microsoft.com/office/drawing/2014/main" id="{213099ED-1D96-4A58-966B-2AD443DC2F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83563" y="11239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8" name="Oval 623">
            <a:extLst>
              <a:ext uri="{FF2B5EF4-FFF2-40B4-BE49-F238E27FC236}">
                <a16:creationId xmlns:a16="http://schemas.microsoft.com/office/drawing/2014/main" id="{83C2E63C-44BC-406E-8AD1-409C151F0D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99463" y="13398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09" name="Oval 624">
            <a:extLst>
              <a:ext uri="{FF2B5EF4-FFF2-40B4-BE49-F238E27FC236}">
                <a16:creationId xmlns:a16="http://schemas.microsoft.com/office/drawing/2014/main" id="{6744151F-E5E9-4A25-8F53-FA565C4F3B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16951" y="9080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0" name="Oval 625">
            <a:extLst>
              <a:ext uri="{FF2B5EF4-FFF2-40B4-BE49-F238E27FC236}">
                <a16:creationId xmlns:a16="http://schemas.microsoft.com/office/drawing/2014/main" id="{E5EC182D-342C-4AED-9733-294C3F1D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88388" y="15573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1" name="Oval 626">
            <a:extLst>
              <a:ext uri="{FF2B5EF4-FFF2-40B4-BE49-F238E27FC236}">
                <a16:creationId xmlns:a16="http://schemas.microsoft.com/office/drawing/2014/main" id="{1B163522-F1CA-4374-8CA1-347B507440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48751" y="18446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2" name="Oval 627">
            <a:extLst>
              <a:ext uri="{FF2B5EF4-FFF2-40B4-BE49-F238E27FC236}">
                <a16:creationId xmlns:a16="http://schemas.microsoft.com/office/drawing/2014/main" id="{E074252A-1CE9-4CF6-8E3E-D771FA84EC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20188" y="20605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3" name="Oval 628">
            <a:extLst>
              <a:ext uri="{FF2B5EF4-FFF2-40B4-BE49-F238E27FC236}">
                <a16:creationId xmlns:a16="http://schemas.microsoft.com/office/drawing/2014/main" id="{BAFF07CC-3004-4CB8-8D63-DAD7672742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09113" y="22764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4" name="Oval 629">
            <a:extLst>
              <a:ext uri="{FF2B5EF4-FFF2-40B4-BE49-F238E27FC236}">
                <a16:creationId xmlns:a16="http://schemas.microsoft.com/office/drawing/2014/main" id="{653ED409-67AD-4CC3-A6A4-C8F29AFB75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40913" y="24923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5" name="Oval 630">
            <a:extLst>
              <a:ext uri="{FF2B5EF4-FFF2-40B4-BE49-F238E27FC236}">
                <a16:creationId xmlns:a16="http://schemas.microsoft.com/office/drawing/2014/main" id="{B87C0B08-36DA-42BC-877E-BDD4058B65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96451" y="278130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6" name="Oval 631">
            <a:extLst>
              <a:ext uri="{FF2B5EF4-FFF2-40B4-BE49-F238E27FC236}">
                <a16:creationId xmlns:a16="http://schemas.microsoft.com/office/drawing/2014/main" id="{A9C63091-CFC8-4F29-9527-533A005971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26663" y="30670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7" name="Oval 632">
            <a:extLst>
              <a:ext uri="{FF2B5EF4-FFF2-40B4-BE49-F238E27FC236}">
                <a16:creationId xmlns:a16="http://schemas.microsoft.com/office/drawing/2014/main" id="{8C199A1D-A199-468B-B20A-E2DF9868D1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20188" y="9080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8" name="Oval 633">
            <a:extLst>
              <a:ext uri="{FF2B5EF4-FFF2-40B4-BE49-F238E27FC236}">
                <a16:creationId xmlns:a16="http://schemas.microsoft.com/office/drawing/2014/main" id="{BC261D96-CFE1-413F-A12B-DE35674D19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48751" y="1125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19" name="Oval 634">
            <a:extLst>
              <a:ext uri="{FF2B5EF4-FFF2-40B4-BE49-F238E27FC236}">
                <a16:creationId xmlns:a16="http://schemas.microsoft.com/office/drawing/2014/main" id="{5276E573-3D6B-4581-9F79-2983F6C892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64651" y="15557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0" name="Oval 635">
            <a:extLst>
              <a:ext uri="{FF2B5EF4-FFF2-40B4-BE49-F238E27FC236}">
                <a16:creationId xmlns:a16="http://schemas.microsoft.com/office/drawing/2014/main" id="{5BEBC757-4CCC-4369-8E58-183BCDFFFE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09113" y="1989138"/>
            <a:ext cx="74612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1" name="Oval 636">
            <a:extLst>
              <a:ext uri="{FF2B5EF4-FFF2-40B4-BE49-F238E27FC236}">
                <a16:creationId xmlns:a16="http://schemas.microsoft.com/office/drawing/2014/main" id="{FD04AA2B-41B1-42DB-AA68-31DC5985F1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96451" y="19875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2" name="Oval 637">
            <a:extLst>
              <a:ext uri="{FF2B5EF4-FFF2-40B4-BE49-F238E27FC236}">
                <a16:creationId xmlns:a16="http://schemas.microsoft.com/office/drawing/2014/main" id="{A695DD17-3D0E-42D9-9B01-C270BF984C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44151" y="22764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3" name="Oval 638">
            <a:extLst>
              <a:ext uri="{FF2B5EF4-FFF2-40B4-BE49-F238E27FC236}">
                <a16:creationId xmlns:a16="http://schemas.microsoft.com/office/drawing/2014/main" id="{4F4214B4-DE33-451B-823A-46DFA40A13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28251" y="24193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4" name="Oval 639">
            <a:extLst>
              <a:ext uri="{FF2B5EF4-FFF2-40B4-BE49-F238E27FC236}">
                <a16:creationId xmlns:a16="http://schemas.microsoft.com/office/drawing/2014/main" id="{CB82A904-EAE6-4CDE-93BE-BEC39D269EA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28251" y="2852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5" name="Oval 640">
            <a:extLst>
              <a:ext uri="{FF2B5EF4-FFF2-40B4-BE49-F238E27FC236}">
                <a16:creationId xmlns:a16="http://schemas.microsoft.com/office/drawing/2014/main" id="{584B2A2C-7075-4BB2-B2CE-F58DF2E0C6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60051" y="2851151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6" name="Oval 641">
            <a:extLst>
              <a:ext uri="{FF2B5EF4-FFF2-40B4-BE49-F238E27FC236}">
                <a16:creationId xmlns:a16="http://schemas.microsoft.com/office/drawing/2014/main" id="{7FE55D15-8C6F-478D-913A-4436F9BDD8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1988" y="9080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7" name="Oval 642">
            <a:extLst>
              <a:ext uri="{FF2B5EF4-FFF2-40B4-BE49-F238E27FC236}">
                <a16:creationId xmlns:a16="http://schemas.microsoft.com/office/drawing/2014/main" id="{4DD568F8-4B8E-4B92-95A0-6FF67F22FD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09113" y="1196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8" name="Oval 643">
            <a:extLst>
              <a:ext uri="{FF2B5EF4-FFF2-40B4-BE49-F238E27FC236}">
                <a16:creationId xmlns:a16="http://schemas.microsoft.com/office/drawing/2014/main" id="{769C89D5-557B-459C-8901-49C9B684EF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67888" y="15557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29" name="Oval 644">
            <a:extLst>
              <a:ext uri="{FF2B5EF4-FFF2-40B4-BE49-F238E27FC236}">
                <a16:creationId xmlns:a16="http://schemas.microsoft.com/office/drawing/2014/main" id="{BFA565AD-5097-40E9-95DF-173A7E1D69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83788" y="17716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0" name="Oval 645">
            <a:extLst>
              <a:ext uri="{FF2B5EF4-FFF2-40B4-BE49-F238E27FC236}">
                <a16:creationId xmlns:a16="http://schemas.microsoft.com/office/drawing/2014/main" id="{FC5EBF8F-5000-445E-9164-ECD96510B2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99688" y="1987551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1" name="Oval 646">
            <a:extLst>
              <a:ext uri="{FF2B5EF4-FFF2-40B4-BE49-F238E27FC236}">
                <a16:creationId xmlns:a16="http://schemas.microsoft.com/office/drawing/2014/main" id="{645C6837-35AA-4B88-9DBD-4C97AB7B58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44151" y="5492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2" name="Oval 647">
            <a:extLst>
              <a:ext uri="{FF2B5EF4-FFF2-40B4-BE49-F238E27FC236}">
                <a16:creationId xmlns:a16="http://schemas.microsoft.com/office/drawing/2014/main" id="{392306CB-4BEB-4B0B-B734-A8615A396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40913" y="981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3" name="Oval 648">
            <a:extLst>
              <a:ext uri="{FF2B5EF4-FFF2-40B4-BE49-F238E27FC236}">
                <a16:creationId xmlns:a16="http://schemas.microsoft.com/office/drawing/2014/main" id="{301BF6DD-29AA-4074-A2B5-7A91C8ADB7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56813" y="11969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4" name="Oval 649">
            <a:extLst>
              <a:ext uri="{FF2B5EF4-FFF2-40B4-BE49-F238E27FC236}">
                <a16:creationId xmlns:a16="http://schemas.microsoft.com/office/drawing/2014/main" id="{49FC3678-C47A-43DE-93BE-0B05553DEC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72713" y="14128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5" name="Oval 650">
            <a:extLst>
              <a:ext uri="{FF2B5EF4-FFF2-40B4-BE49-F238E27FC236}">
                <a16:creationId xmlns:a16="http://schemas.microsoft.com/office/drawing/2014/main" id="{4627908C-FD31-4E3F-91B6-1467DFE4AB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8613" y="16287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6" name="Oval 651">
            <a:extLst>
              <a:ext uri="{FF2B5EF4-FFF2-40B4-BE49-F238E27FC236}">
                <a16:creationId xmlns:a16="http://schemas.microsoft.com/office/drawing/2014/main" id="{D0ED13DD-9B44-4D07-96FE-E03CDC8A65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228513" y="18446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7" name="Oval 652">
            <a:extLst>
              <a:ext uri="{FF2B5EF4-FFF2-40B4-BE49-F238E27FC236}">
                <a16:creationId xmlns:a16="http://schemas.microsoft.com/office/drawing/2014/main" id="{30849328-3027-4BCB-8012-81938C56AA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12351" y="6207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8" name="Oval 653">
            <a:extLst>
              <a:ext uri="{FF2B5EF4-FFF2-40B4-BE49-F238E27FC236}">
                <a16:creationId xmlns:a16="http://schemas.microsoft.com/office/drawing/2014/main" id="{18D5FB39-9B49-48BC-B2DB-91A5F1DA90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40913" y="981076"/>
            <a:ext cx="74612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39" name="Oval 654">
            <a:extLst>
              <a:ext uri="{FF2B5EF4-FFF2-40B4-BE49-F238E27FC236}">
                <a16:creationId xmlns:a16="http://schemas.microsoft.com/office/drawing/2014/main" id="{C4435D5D-FD34-49AC-9421-45FAB44E2F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28251" y="8366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40" name="Oval 655">
            <a:extLst>
              <a:ext uri="{FF2B5EF4-FFF2-40B4-BE49-F238E27FC236}">
                <a16:creationId xmlns:a16="http://schemas.microsoft.com/office/drawing/2014/main" id="{05CA7852-B458-4810-B82A-BF8713F5E4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44151" y="10525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41" name="Oval 656">
            <a:extLst>
              <a:ext uri="{FF2B5EF4-FFF2-40B4-BE49-F238E27FC236}">
                <a16:creationId xmlns:a16="http://schemas.microsoft.com/office/drawing/2014/main" id="{6F374DC0-AC5B-4E74-A71D-E8282C0204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60051" y="1268413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42" name="Oval 657">
            <a:extLst>
              <a:ext uri="{FF2B5EF4-FFF2-40B4-BE49-F238E27FC236}">
                <a16:creationId xmlns:a16="http://schemas.microsoft.com/office/drawing/2014/main" id="{716A2E83-79E2-46E3-9239-2BECCFC725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28251" y="5492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43" name="Oval 658">
            <a:extLst>
              <a:ext uri="{FF2B5EF4-FFF2-40B4-BE49-F238E27FC236}">
                <a16:creationId xmlns:a16="http://schemas.microsoft.com/office/drawing/2014/main" id="{1A8D0D69-D9EE-44A7-9BFE-0B89CF9BD4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44151" y="7651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44" name="Oval 659">
            <a:extLst>
              <a:ext uri="{FF2B5EF4-FFF2-40B4-BE49-F238E27FC236}">
                <a16:creationId xmlns:a16="http://schemas.microsoft.com/office/drawing/2014/main" id="{C11AB23E-6875-407D-BB59-1FD58C2E76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60051" y="981076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32045" name="Text Box 660">
            <a:extLst>
              <a:ext uri="{FF2B5EF4-FFF2-40B4-BE49-F238E27FC236}">
                <a16:creationId xmlns:a16="http://schemas.microsoft.com/office/drawing/2014/main" id="{6DF816BA-AD91-4581-B364-08F34BE8F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44451"/>
            <a:ext cx="3600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chemeClr val="tx2"/>
                </a:solidFill>
                <a:latin typeface="Arial" panose="020B0604020202020204" pitchFamily="34" charset="0"/>
              </a:rPr>
              <a:t>ARDS</a:t>
            </a:r>
            <a:endParaRPr lang="cs-CZ" altLang="cs-CZ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reeform 2">
            <a:extLst>
              <a:ext uri="{FF2B5EF4-FFF2-40B4-BE49-F238E27FC236}">
                <a16:creationId xmlns:a16="http://schemas.microsoft.com/office/drawing/2014/main" id="{CF2C9F57-B010-468B-9543-FEB5857D058D}"/>
              </a:ext>
            </a:extLst>
          </p:cNvPr>
          <p:cNvSpPr>
            <a:spLocks/>
          </p:cNvSpPr>
          <p:nvPr/>
        </p:nvSpPr>
        <p:spPr bwMode="auto">
          <a:xfrm>
            <a:off x="2506664" y="-835025"/>
            <a:ext cx="9070975" cy="8143875"/>
          </a:xfrm>
          <a:custGeom>
            <a:avLst/>
            <a:gdLst>
              <a:gd name="T0" fmla="*/ 2147483646 w 5714"/>
              <a:gd name="T1" fmla="*/ 2147483646 h 5130"/>
              <a:gd name="T2" fmla="*/ 2147483646 w 5714"/>
              <a:gd name="T3" fmla="*/ 2147483646 h 5130"/>
              <a:gd name="T4" fmla="*/ 2147483646 w 5714"/>
              <a:gd name="T5" fmla="*/ 2147483646 h 5130"/>
              <a:gd name="T6" fmla="*/ 2147483646 w 5714"/>
              <a:gd name="T7" fmla="*/ 2147483646 h 5130"/>
              <a:gd name="T8" fmla="*/ 2147483646 w 5714"/>
              <a:gd name="T9" fmla="*/ 2147483646 h 5130"/>
              <a:gd name="T10" fmla="*/ 2147483646 w 5714"/>
              <a:gd name="T11" fmla="*/ 2147483646 h 5130"/>
              <a:gd name="T12" fmla="*/ 2147483646 w 5714"/>
              <a:gd name="T13" fmla="*/ 2147483646 h 5130"/>
              <a:gd name="T14" fmla="*/ 2147483646 w 5714"/>
              <a:gd name="T15" fmla="*/ 2147483646 h 5130"/>
              <a:gd name="T16" fmla="*/ 2147483646 w 5714"/>
              <a:gd name="T17" fmla="*/ 2147483646 h 5130"/>
              <a:gd name="T18" fmla="*/ 2147483646 w 5714"/>
              <a:gd name="T19" fmla="*/ 2147483646 h 5130"/>
              <a:gd name="T20" fmla="*/ 2147483646 w 5714"/>
              <a:gd name="T21" fmla="*/ 2147483646 h 5130"/>
              <a:gd name="T22" fmla="*/ 2147483646 w 5714"/>
              <a:gd name="T23" fmla="*/ 2147483646 h 5130"/>
              <a:gd name="T24" fmla="*/ 2147483646 w 5714"/>
              <a:gd name="T25" fmla="*/ 2147483646 h 5130"/>
              <a:gd name="T26" fmla="*/ 2147483646 w 5714"/>
              <a:gd name="T27" fmla="*/ 2147483646 h 51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14"/>
              <a:gd name="T43" fmla="*/ 0 h 5130"/>
              <a:gd name="T44" fmla="*/ 5714 w 5714"/>
              <a:gd name="T45" fmla="*/ 5130 h 51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14" h="5130">
                <a:moveTo>
                  <a:pt x="4200" y="4396"/>
                </a:moveTo>
                <a:cubicBezTo>
                  <a:pt x="3944" y="4356"/>
                  <a:pt x="4047" y="4271"/>
                  <a:pt x="3919" y="4263"/>
                </a:cubicBezTo>
                <a:cubicBezTo>
                  <a:pt x="3791" y="4255"/>
                  <a:pt x="3645" y="4296"/>
                  <a:pt x="3434" y="4347"/>
                </a:cubicBezTo>
                <a:cubicBezTo>
                  <a:pt x="3223" y="4398"/>
                  <a:pt x="3041" y="4531"/>
                  <a:pt x="2654" y="4572"/>
                </a:cubicBezTo>
                <a:cubicBezTo>
                  <a:pt x="2267" y="4613"/>
                  <a:pt x="1549" y="4788"/>
                  <a:pt x="1109" y="4593"/>
                </a:cubicBezTo>
                <a:cubicBezTo>
                  <a:pt x="669" y="4398"/>
                  <a:pt x="26" y="3740"/>
                  <a:pt x="13" y="3399"/>
                </a:cubicBezTo>
                <a:cubicBezTo>
                  <a:pt x="0" y="3058"/>
                  <a:pt x="670" y="2689"/>
                  <a:pt x="1032" y="2549"/>
                </a:cubicBezTo>
                <a:cubicBezTo>
                  <a:pt x="1394" y="2409"/>
                  <a:pt x="1814" y="2735"/>
                  <a:pt x="2184" y="2556"/>
                </a:cubicBezTo>
                <a:cubicBezTo>
                  <a:pt x="2554" y="2377"/>
                  <a:pt x="3046" y="1768"/>
                  <a:pt x="3251" y="1474"/>
                </a:cubicBezTo>
                <a:cubicBezTo>
                  <a:pt x="3456" y="1180"/>
                  <a:pt x="3226" y="934"/>
                  <a:pt x="3413" y="793"/>
                </a:cubicBezTo>
                <a:cubicBezTo>
                  <a:pt x="3600" y="652"/>
                  <a:pt x="4022" y="656"/>
                  <a:pt x="4375" y="631"/>
                </a:cubicBezTo>
                <a:cubicBezTo>
                  <a:pt x="4728" y="606"/>
                  <a:pt x="5354" y="0"/>
                  <a:pt x="5534" y="645"/>
                </a:cubicBezTo>
                <a:cubicBezTo>
                  <a:pt x="5714" y="1290"/>
                  <a:pt x="5678" y="3874"/>
                  <a:pt x="5457" y="4502"/>
                </a:cubicBezTo>
                <a:cubicBezTo>
                  <a:pt x="5236" y="5130"/>
                  <a:pt x="4456" y="4436"/>
                  <a:pt x="4200" y="4396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51" name="Oval 3">
            <a:extLst>
              <a:ext uri="{FF2B5EF4-FFF2-40B4-BE49-F238E27FC236}">
                <a16:creationId xmlns:a16="http://schemas.microsoft.com/office/drawing/2014/main" id="{D8AF6BA5-C8FC-4A3F-A11F-5E6F1FCE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3679826"/>
            <a:ext cx="3602038" cy="2263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2" name="Freeform 4">
            <a:extLst>
              <a:ext uri="{FF2B5EF4-FFF2-40B4-BE49-F238E27FC236}">
                <a16:creationId xmlns:a16="http://schemas.microsoft.com/office/drawing/2014/main" id="{EAE2EE7A-6765-4590-8F4B-9280FC97FCAB}"/>
              </a:ext>
            </a:extLst>
          </p:cNvPr>
          <p:cNvSpPr>
            <a:spLocks/>
          </p:cNvSpPr>
          <p:nvPr/>
        </p:nvSpPr>
        <p:spPr bwMode="auto">
          <a:xfrm>
            <a:off x="7278688" y="747714"/>
            <a:ext cx="3211512" cy="2954337"/>
          </a:xfrm>
          <a:custGeom>
            <a:avLst/>
            <a:gdLst>
              <a:gd name="T0" fmla="*/ 2147483646 w 2023"/>
              <a:gd name="T1" fmla="*/ 2147483646 h 1861"/>
              <a:gd name="T2" fmla="*/ 2147483646 w 2023"/>
              <a:gd name="T3" fmla="*/ 2147483646 h 1861"/>
              <a:gd name="T4" fmla="*/ 2147483646 w 2023"/>
              <a:gd name="T5" fmla="*/ 2147483646 h 1861"/>
              <a:gd name="T6" fmla="*/ 2147483646 w 2023"/>
              <a:gd name="T7" fmla="*/ 2147483646 h 1861"/>
              <a:gd name="T8" fmla="*/ 0 w 2023"/>
              <a:gd name="T9" fmla="*/ 2147483646 h 1861"/>
              <a:gd name="T10" fmla="*/ 2147483646 w 2023"/>
              <a:gd name="T11" fmla="*/ 2147483646 h 1861"/>
              <a:gd name="T12" fmla="*/ 2147483646 w 2023"/>
              <a:gd name="T13" fmla="*/ 2147483646 h 1861"/>
              <a:gd name="T14" fmla="*/ 2147483646 w 2023"/>
              <a:gd name="T15" fmla="*/ 2147483646 h 1861"/>
              <a:gd name="T16" fmla="*/ 2147483646 w 2023"/>
              <a:gd name="T17" fmla="*/ 0 h 1861"/>
              <a:gd name="T18" fmla="*/ 2147483646 w 2023"/>
              <a:gd name="T19" fmla="*/ 2147483646 h 1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3"/>
              <a:gd name="T31" fmla="*/ 0 h 1861"/>
              <a:gd name="T32" fmla="*/ 2023 w 2023"/>
              <a:gd name="T33" fmla="*/ 1861 h 18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3" h="1861">
                <a:moveTo>
                  <a:pt x="941" y="351"/>
                </a:moveTo>
                <a:cubicBezTo>
                  <a:pt x="879" y="387"/>
                  <a:pt x="818" y="425"/>
                  <a:pt x="758" y="463"/>
                </a:cubicBezTo>
                <a:cubicBezTo>
                  <a:pt x="745" y="471"/>
                  <a:pt x="734" y="481"/>
                  <a:pt x="723" y="491"/>
                </a:cubicBezTo>
                <a:cubicBezTo>
                  <a:pt x="716" y="498"/>
                  <a:pt x="702" y="512"/>
                  <a:pt x="702" y="512"/>
                </a:cubicBezTo>
                <a:lnTo>
                  <a:pt x="0" y="1685"/>
                </a:lnTo>
                <a:lnTo>
                  <a:pt x="119" y="1861"/>
                </a:lnTo>
                <a:lnTo>
                  <a:pt x="1032" y="807"/>
                </a:lnTo>
                <a:lnTo>
                  <a:pt x="2023" y="147"/>
                </a:lnTo>
                <a:lnTo>
                  <a:pt x="1601" y="0"/>
                </a:lnTo>
                <a:lnTo>
                  <a:pt x="941" y="351"/>
                </a:lnTo>
                <a:close/>
              </a:path>
            </a:pathLst>
          </a:cu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53" name="Freeform 5">
            <a:extLst>
              <a:ext uri="{FF2B5EF4-FFF2-40B4-BE49-F238E27FC236}">
                <a16:creationId xmlns:a16="http://schemas.microsoft.com/office/drawing/2014/main" id="{8410DBB3-0DA2-4A9F-9740-F4C2BCA13D8E}"/>
              </a:ext>
            </a:extLst>
          </p:cNvPr>
          <p:cNvSpPr>
            <a:spLocks/>
          </p:cNvSpPr>
          <p:nvPr/>
        </p:nvSpPr>
        <p:spPr bwMode="auto">
          <a:xfrm>
            <a:off x="6324601" y="320676"/>
            <a:ext cx="1592263" cy="2411413"/>
          </a:xfrm>
          <a:custGeom>
            <a:avLst/>
            <a:gdLst>
              <a:gd name="T0" fmla="*/ 2147483646 w 1003"/>
              <a:gd name="T1" fmla="*/ 2147483646 h 1519"/>
              <a:gd name="T2" fmla="*/ 2147483646 w 1003"/>
              <a:gd name="T3" fmla="*/ 2147483646 h 1519"/>
              <a:gd name="T4" fmla="*/ 2147483646 w 1003"/>
              <a:gd name="T5" fmla="*/ 2147483646 h 1519"/>
              <a:gd name="T6" fmla="*/ 2147483646 w 1003"/>
              <a:gd name="T7" fmla="*/ 2147483646 h 1519"/>
              <a:gd name="T8" fmla="*/ 2147483646 w 1003"/>
              <a:gd name="T9" fmla="*/ 2147483646 h 1519"/>
              <a:gd name="T10" fmla="*/ 2147483646 w 1003"/>
              <a:gd name="T11" fmla="*/ 2147483646 h 1519"/>
              <a:gd name="T12" fmla="*/ 2147483646 w 1003"/>
              <a:gd name="T13" fmla="*/ 2147483646 h 1519"/>
              <a:gd name="T14" fmla="*/ 2147483646 w 1003"/>
              <a:gd name="T15" fmla="*/ 2147483646 h 15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3"/>
              <a:gd name="T25" fmla="*/ 0 h 1519"/>
              <a:gd name="T26" fmla="*/ 1003 w 1003"/>
              <a:gd name="T27" fmla="*/ 1519 h 15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3" h="1519">
                <a:moveTo>
                  <a:pt x="301" y="1419"/>
                </a:moveTo>
                <a:cubicBezTo>
                  <a:pt x="205" y="1519"/>
                  <a:pt x="322" y="1412"/>
                  <a:pt x="316" y="1334"/>
                </a:cubicBezTo>
                <a:cubicBezTo>
                  <a:pt x="310" y="1256"/>
                  <a:pt x="308" y="1115"/>
                  <a:pt x="266" y="948"/>
                </a:cubicBezTo>
                <a:cubicBezTo>
                  <a:pt x="224" y="781"/>
                  <a:pt x="0" y="482"/>
                  <a:pt x="63" y="330"/>
                </a:cubicBezTo>
                <a:cubicBezTo>
                  <a:pt x="126" y="178"/>
                  <a:pt x="496" y="70"/>
                  <a:pt x="646" y="35"/>
                </a:cubicBezTo>
                <a:cubicBezTo>
                  <a:pt x="796" y="0"/>
                  <a:pt x="921" y="2"/>
                  <a:pt x="962" y="119"/>
                </a:cubicBezTo>
                <a:cubicBezTo>
                  <a:pt x="1003" y="236"/>
                  <a:pt x="997" y="518"/>
                  <a:pt x="892" y="737"/>
                </a:cubicBezTo>
                <a:cubicBezTo>
                  <a:pt x="787" y="956"/>
                  <a:pt x="397" y="1319"/>
                  <a:pt x="301" y="1419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54" name="Oval 6">
            <a:extLst>
              <a:ext uri="{FF2B5EF4-FFF2-40B4-BE49-F238E27FC236}">
                <a16:creationId xmlns:a16="http://schemas.microsoft.com/office/drawing/2014/main" id="{B9E4D472-2372-42AA-B9E8-F0AC6EC2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6" y="892175"/>
            <a:ext cx="434975" cy="635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232455" name="Text Box 7">
            <a:extLst>
              <a:ext uri="{FF2B5EF4-FFF2-40B4-BE49-F238E27FC236}">
                <a16:creationId xmlns:a16="http://schemas.microsoft.com/office/drawing/2014/main" id="{CF717880-F8D1-4DBE-A37E-0AD7343303BF}"/>
              </a:ext>
            </a:extLst>
          </p:cNvPr>
          <p:cNvSpPr txBox="1">
            <a:spLocks noChangeArrowheads="1"/>
          </p:cNvSpPr>
          <p:nvPr/>
        </p:nvSpPr>
        <p:spPr bwMode="auto">
          <a:xfrm rot="-3472465">
            <a:off x="6584157" y="2428082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intersticium</a:t>
            </a:r>
          </a:p>
        </p:txBody>
      </p:sp>
      <p:sp>
        <p:nvSpPr>
          <p:cNvPr id="208904" name="Line 8">
            <a:extLst>
              <a:ext uri="{FF2B5EF4-FFF2-40B4-BE49-F238E27FC236}">
                <a16:creationId xmlns:a16="http://schemas.microsoft.com/office/drawing/2014/main" id="{316878CF-4796-419B-ACA4-724AA6593F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0700" y="2571750"/>
            <a:ext cx="236538" cy="5730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7" name="Text Box 9">
            <a:extLst>
              <a:ext uri="{FF2B5EF4-FFF2-40B4-BE49-F238E27FC236}">
                <a16:creationId xmlns:a16="http://schemas.microsoft.com/office/drawing/2014/main" id="{07F68200-F915-43B5-B97B-8A7A2CC43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2" y="6488114"/>
            <a:ext cx="5487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Starlingova rovnováha v plicních kapilárách</a:t>
            </a:r>
          </a:p>
        </p:txBody>
      </p:sp>
      <p:sp>
        <p:nvSpPr>
          <p:cNvPr id="232458" name="Text Box 10">
            <a:extLst>
              <a:ext uri="{FF2B5EF4-FFF2-40B4-BE49-F238E27FC236}">
                <a16:creationId xmlns:a16="http://schemas.microsoft.com/office/drawing/2014/main" id="{5DE52145-7E89-4701-8880-C9C9384D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27330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altLang="cs-CZ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32459" name="Line 11">
            <a:extLst>
              <a:ext uri="{FF2B5EF4-FFF2-40B4-BE49-F238E27FC236}">
                <a16:creationId xmlns:a16="http://schemas.microsoft.com/office/drawing/2014/main" id="{042F5494-37A6-48FA-A72D-516FD8891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9" y="2582864"/>
            <a:ext cx="20637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0" name="Text Box 12">
            <a:extLst>
              <a:ext uri="{FF2B5EF4-FFF2-40B4-BE49-F238E27FC236}">
                <a16:creationId xmlns:a16="http://schemas.microsoft.com/office/drawing/2014/main" id="{2C7FD6DC-8F14-4E2D-BBBB-8E94DC75D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103814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kapilára</a:t>
            </a:r>
          </a:p>
        </p:txBody>
      </p:sp>
      <p:sp>
        <p:nvSpPr>
          <p:cNvPr id="232461" name="Text Box 13">
            <a:extLst>
              <a:ext uri="{FF2B5EF4-FFF2-40B4-BE49-F238E27FC236}">
                <a16:creationId xmlns:a16="http://schemas.microsoft.com/office/drawing/2014/main" id="{BF12F9A2-6783-4486-9771-D6653F56A6A9}"/>
              </a:ext>
            </a:extLst>
          </p:cNvPr>
          <p:cNvSpPr txBox="1">
            <a:spLocks noChangeArrowheads="1"/>
          </p:cNvSpPr>
          <p:nvPr/>
        </p:nvSpPr>
        <p:spPr bwMode="auto">
          <a:xfrm rot="-2135446">
            <a:off x="8470900" y="1381126"/>
            <a:ext cx="1409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Lymf. céva</a:t>
            </a:r>
          </a:p>
        </p:txBody>
      </p:sp>
      <p:sp>
        <p:nvSpPr>
          <p:cNvPr id="208910" name="Text Box 14">
            <a:extLst>
              <a:ext uri="{FF2B5EF4-FFF2-40B4-BE49-F238E27FC236}">
                <a16:creationId xmlns:a16="http://schemas.microsoft.com/office/drawing/2014/main" id="{8E3767EC-EE86-4EA7-99A0-4AF4697B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6" y="3409951"/>
            <a:ext cx="272256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Hydraulické tlaky (torr)</a:t>
            </a:r>
          </a:p>
        </p:txBody>
      </p:sp>
      <p:sp>
        <p:nvSpPr>
          <p:cNvPr id="208911" name="Text Box 15">
            <a:extLst>
              <a:ext uri="{FF2B5EF4-FFF2-40B4-BE49-F238E27FC236}">
                <a16:creationId xmlns:a16="http://schemas.microsoft.com/office/drawing/2014/main" id="{4964E2CA-0A6F-48B2-B018-3AA51C73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3787776"/>
            <a:ext cx="4730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208912" name="Text Box 16">
            <a:extLst>
              <a:ext uri="{FF2B5EF4-FFF2-40B4-BE49-F238E27FC236}">
                <a16:creationId xmlns:a16="http://schemas.microsoft.com/office/drawing/2014/main" id="{37932FB2-10D9-4DCF-B0DF-7B9D3ADE3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6" y="3787776"/>
            <a:ext cx="4095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208913" name="Line 17">
            <a:extLst>
              <a:ext uri="{FF2B5EF4-FFF2-40B4-BE49-F238E27FC236}">
                <a16:creationId xmlns:a16="http://schemas.microsoft.com/office/drawing/2014/main" id="{50EB7DDA-1432-4356-8B55-DB94E9DEE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251" y="4516438"/>
            <a:ext cx="1262063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4" name="Text Box 18">
            <a:extLst>
              <a:ext uri="{FF2B5EF4-FFF2-40B4-BE49-F238E27FC236}">
                <a16:creationId xmlns:a16="http://schemas.microsoft.com/office/drawing/2014/main" id="{2B3B4CF0-78B2-4157-BCA9-3A98607C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6" y="4310064"/>
            <a:ext cx="614363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+13</a:t>
            </a:r>
          </a:p>
        </p:txBody>
      </p:sp>
      <p:sp>
        <p:nvSpPr>
          <p:cNvPr id="208915" name="Text Box 19">
            <a:extLst>
              <a:ext uri="{FF2B5EF4-FFF2-40B4-BE49-F238E27FC236}">
                <a16:creationId xmlns:a16="http://schemas.microsoft.com/office/drawing/2014/main" id="{6ECB1F12-1B0A-479D-971F-CC259A811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9" y="5948364"/>
            <a:ext cx="2522537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Onkotické tlaky (torr)</a:t>
            </a:r>
          </a:p>
        </p:txBody>
      </p:sp>
      <p:sp>
        <p:nvSpPr>
          <p:cNvPr id="208916" name="Text Box 20">
            <a:extLst>
              <a:ext uri="{FF2B5EF4-FFF2-40B4-BE49-F238E27FC236}">
                <a16:creationId xmlns:a16="http://schemas.microsoft.com/office/drawing/2014/main" id="{E43BECA8-6467-47C0-A826-4939BFC8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5592764"/>
            <a:ext cx="550862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-28</a:t>
            </a:r>
          </a:p>
        </p:txBody>
      </p:sp>
      <p:sp>
        <p:nvSpPr>
          <p:cNvPr id="208917" name="Text Box 21">
            <a:extLst>
              <a:ext uri="{FF2B5EF4-FFF2-40B4-BE49-F238E27FC236}">
                <a16:creationId xmlns:a16="http://schemas.microsoft.com/office/drawing/2014/main" id="{C26EB2AE-5342-4950-8BD7-8FCBFF6B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5557839"/>
            <a:ext cx="550862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</a:p>
        </p:txBody>
      </p:sp>
      <p:sp>
        <p:nvSpPr>
          <p:cNvPr id="208918" name="Line 22">
            <a:extLst>
              <a:ext uri="{FF2B5EF4-FFF2-40B4-BE49-F238E27FC236}">
                <a16:creationId xmlns:a16="http://schemas.microsoft.com/office/drawing/2014/main" id="{A30C4ECB-45F8-43DC-9FA2-E3B68ED66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388" y="5580063"/>
            <a:ext cx="1262062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Text Box 23">
            <a:extLst>
              <a:ext uri="{FF2B5EF4-FFF2-40B4-BE49-F238E27FC236}">
                <a16:creationId xmlns:a16="http://schemas.microsoft.com/office/drawing/2014/main" id="{E6BCC391-198C-4CD8-9861-70A673FD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5426076"/>
            <a:ext cx="550862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</a:p>
        </p:txBody>
      </p:sp>
      <p:sp>
        <p:nvSpPr>
          <p:cNvPr id="232472" name="Line 24">
            <a:extLst>
              <a:ext uri="{FF2B5EF4-FFF2-40B4-BE49-F238E27FC236}">
                <a16:creationId xmlns:a16="http://schemas.microsoft.com/office/drawing/2014/main" id="{56138E6F-0B3D-4840-BFC6-DF69F89E8B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5576" y="4918076"/>
            <a:ext cx="409575" cy="222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21" name="Text Box 25">
            <a:extLst>
              <a:ext uri="{FF2B5EF4-FFF2-40B4-BE49-F238E27FC236}">
                <a16:creationId xmlns:a16="http://schemas.microsoft.com/office/drawing/2014/main" id="{98F751A3-45AA-4519-9DE0-0908EF46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2174876"/>
            <a:ext cx="4095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208922" name="Text Box 26">
            <a:extLst>
              <a:ext uri="{FF2B5EF4-FFF2-40B4-BE49-F238E27FC236}">
                <a16:creationId xmlns:a16="http://schemas.microsoft.com/office/drawing/2014/main" id="{DCF37338-D31D-47FC-B860-FDDFEE7B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4" y="3144839"/>
            <a:ext cx="473075" cy="396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0" grpId="0" animBg="1"/>
      <p:bldP spid="208911" grpId="0" animBg="1"/>
      <p:bldP spid="208912" grpId="0" animBg="1"/>
      <p:bldP spid="208914" grpId="0" animBg="1"/>
      <p:bldP spid="208915" grpId="0" animBg="1"/>
      <p:bldP spid="208916" grpId="0" animBg="1"/>
      <p:bldP spid="208917" grpId="0" animBg="1"/>
      <p:bldP spid="208919" grpId="0" animBg="1"/>
      <p:bldP spid="208921" grpId="0" animBg="1"/>
      <p:bldP spid="208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Freeform 2">
            <a:extLst>
              <a:ext uri="{FF2B5EF4-FFF2-40B4-BE49-F238E27FC236}">
                <a16:creationId xmlns:a16="http://schemas.microsoft.com/office/drawing/2014/main" id="{6556B6FD-DF5B-44CA-87DA-52B8728A35BC}"/>
              </a:ext>
            </a:extLst>
          </p:cNvPr>
          <p:cNvSpPr>
            <a:spLocks/>
          </p:cNvSpPr>
          <p:nvPr/>
        </p:nvSpPr>
        <p:spPr bwMode="auto">
          <a:xfrm>
            <a:off x="6051550" y="2620963"/>
            <a:ext cx="501650" cy="590550"/>
          </a:xfrm>
          <a:custGeom>
            <a:avLst/>
            <a:gdLst>
              <a:gd name="T0" fmla="*/ 0 w 316"/>
              <a:gd name="T1" fmla="*/ 2147483646 h 372"/>
              <a:gd name="T2" fmla="*/ 0 w 316"/>
              <a:gd name="T3" fmla="*/ 2147483646 h 372"/>
              <a:gd name="T4" fmla="*/ 2147483646 w 316"/>
              <a:gd name="T5" fmla="*/ 0 h 372"/>
              <a:gd name="T6" fmla="*/ 2147483646 w 316"/>
              <a:gd name="T7" fmla="*/ 2147483646 h 372"/>
              <a:gd name="T8" fmla="*/ 2147483646 w 316"/>
              <a:gd name="T9" fmla="*/ 2147483646 h 372"/>
              <a:gd name="T10" fmla="*/ 2147483646 w 316"/>
              <a:gd name="T11" fmla="*/ 2147483646 h 372"/>
              <a:gd name="T12" fmla="*/ 2147483646 w 316"/>
              <a:gd name="T13" fmla="*/ 2147483646 h 372"/>
              <a:gd name="T14" fmla="*/ 0 w 316"/>
              <a:gd name="T15" fmla="*/ 2147483646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372"/>
              <a:gd name="T26" fmla="*/ 316 w 316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372">
                <a:moveTo>
                  <a:pt x="0" y="372"/>
                </a:moveTo>
                <a:cubicBezTo>
                  <a:pt x="0" y="320"/>
                  <a:pt x="0" y="269"/>
                  <a:pt x="0" y="217"/>
                </a:cubicBezTo>
                <a:lnTo>
                  <a:pt x="28" y="0"/>
                </a:lnTo>
                <a:lnTo>
                  <a:pt x="232" y="7"/>
                </a:lnTo>
                <a:lnTo>
                  <a:pt x="316" y="105"/>
                </a:lnTo>
                <a:lnTo>
                  <a:pt x="232" y="203"/>
                </a:lnTo>
                <a:lnTo>
                  <a:pt x="91" y="323"/>
                </a:lnTo>
                <a:lnTo>
                  <a:pt x="0" y="3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499" name="Freeform 3">
            <a:extLst>
              <a:ext uri="{FF2B5EF4-FFF2-40B4-BE49-F238E27FC236}">
                <a16:creationId xmlns:a16="http://schemas.microsoft.com/office/drawing/2014/main" id="{780777A5-0CC8-4D52-A6BF-A91279846E44}"/>
              </a:ext>
            </a:extLst>
          </p:cNvPr>
          <p:cNvSpPr>
            <a:spLocks/>
          </p:cNvSpPr>
          <p:nvPr/>
        </p:nvSpPr>
        <p:spPr bwMode="auto">
          <a:xfrm>
            <a:off x="2506664" y="-835025"/>
            <a:ext cx="9070975" cy="8143875"/>
          </a:xfrm>
          <a:custGeom>
            <a:avLst/>
            <a:gdLst>
              <a:gd name="T0" fmla="*/ 2147483646 w 5714"/>
              <a:gd name="T1" fmla="*/ 2147483646 h 5130"/>
              <a:gd name="T2" fmla="*/ 2147483646 w 5714"/>
              <a:gd name="T3" fmla="*/ 2147483646 h 5130"/>
              <a:gd name="T4" fmla="*/ 2147483646 w 5714"/>
              <a:gd name="T5" fmla="*/ 2147483646 h 5130"/>
              <a:gd name="T6" fmla="*/ 2147483646 w 5714"/>
              <a:gd name="T7" fmla="*/ 2147483646 h 5130"/>
              <a:gd name="T8" fmla="*/ 2147483646 w 5714"/>
              <a:gd name="T9" fmla="*/ 2147483646 h 5130"/>
              <a:gd name="T10" fmla="*/ 2147483646 w 5714"/>
              <a:gd name="T11" fmla="*/ 2147483646 h 5130"/>
              <a:gd name="T12" fmla="*/ 2147483646 w 5714"/>
              <a:gd name="T13" fmla="*/ 2147483646 h 5130"/>
              <a:gd name="T14" fmla="*/ 2147483646 w 5714"/>
              <a:gd name="T15" fmla="*/ 2147483646 h 5130"/>
              <a:gd name="T16" fmla="*/ 2147483646 w 5714"/>
              <a:gd name="T17" fmla="*/ 2147483646 h 5130"/>
              <a:gd name="T18" fmla="*/ 2147483646 w 5714"/>
              <a:gd name="T19" fmla="*/ 2147483646 h 5130"/>
              <a:gd name="T20" fmla="*/ 2147483646 w 5714"/>
              <a:gd name="T21" fmla="*/ 2147483646 h 5130"/>
              <a:gd name="T22" fmla="*/ 2147483646 w 5714"/>
              <a:gd name="T23" fmla="*/ 2147483646 h 5130"/>
              <a:gd name="T24" fmla="*/ 2147483646 w 5714"/>
              <a:gd name="T25" fmla="*/ 2147483646 h 5130"/>
              <a:gd name="T26" fmla="*/ 2147483646 w 5714"/>
              <a:gd name="T27" fmla="*/ 2147483646 h 51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14"/>
              <a:gd name="T43" fmla="*/ 0 h 5130"/>
              <a:gd name="T44" fmla="*/ 5714 w 5714"/>
              <a:gd name="T45" fmla="*/ 5130 h 51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14" h="5130">
                <a:moveTo>
                  <a:pt x="4200" y="4396"/>
                </a:moveTo>
                <a:cubicBezTo>
                  <a:pt x="3944" y="4356"/>
                  <a:pt x="4047" y="4271"/>
                  <a:pt x="3919" y="4263"/>
                </a:cubicBezTo>
                <a:cubicBezTo>
                  <a:pt x="3791" y="4255"/>
                  <a:pt x="3645" y="4296"/>
                  <a:pt x="3434" y="4347"/>
                </a:cubicBezTo>
                <a:cubicBezTo>
                  <a:pt x="3223" y="4398"/>
                  <a:pt x="3041" y="4531"/>
                  <a:pt x="2654" y="4572"/>
                </a:cubicBezTo>
                <a:cubicBezTo>
                  <a:pt x="2267" y="4613"/>
                  <a:pt x="1549" y="4788"/>
                  <a:pt x="1109" y="4593"/>
                </a:cubicBezTo>
                <a:cubicBezTo>
                  <a:pt x="669" y="4398"/>
                  <a:pt x="26" y="3740"/>
                  <a:pt x="13" y="3399"/>
                </a:cubicBezTo>
                <a:cubicBezTo>
                  <a:pt x="0" y="3058"/>
                  <a:pt x="670" y="2689"/>
                  <a:pt x="1032" y="2549"/>
                </a:cubicBezTo>
                <a:cubicBezTo>
                  <a:pt x="1394" y="2409"/>
                  <a:pt x="1814" y="2735"/>
                  <a:pt x="2184" y="2556"/>
                </a:cubicBezTo>
                <a:cubicBezTo>
                  <a:pt x="2554" y="2377"/>
                  <a:pt x="3046" y="1768"/>
                  <a:pt x="3251" y="1474"/>
                </a:cubicBezTo>
                <a:cubicBezTo>
                  <a:pt x="3456" y="1180"/>
                  <a:pt x="3226" y="934"/>
                  <a:pt x="3413" y="793"/>
                </a:cubicBezTo>
                <a:cubicBezTo>
                  <a:pt x="3600" y="652"/>
                  <a:pt x="4022" y="656"/>
                  <a:pt x="4375" y="631"/>
                </a:cubicBezTo>
                <a:cubicBezTo>
                  <a:pt x="4728" y="606"/>
                  <a:pt x="5354" y="0"/>
                  <a:pt x="5534" y="645"/>
                </a:cubicBezTo>
                <a:cubicBezTo>
                  <a:pt x="5714" y="1290"/>
                  <a:pt x="5678" y="3874"/>
                  <a:pt x="5457" y="4502"/>
                </a:cubicBezTo>
                <a:cubicBezTo>
                  <a:pt x="5236" y="5130"/>
                  <a:pt x="4456" y="4436"/>
                  <a:pt x="4200" y="4396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500" name="Oval 4">
            <a:extLst>
              <a:ext uri="{FF2B5EF4-FFF2-40B4-BE49-F238E27FC236}">
                <a16:creationId xmlns:a16="http://schemas.microsoft.com/office/drawing/2014/main" id="{6E445D62-6719-48F2-8182-9D0E1672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3679826"/>
            <a:ext cx="3602038" cy="2263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501" name="Freeform 5">
            <a:extLst>
              <a:ext uri="{FF2B5EF4-FFF2-40B4-BE49-F238E27FC236}">
                <a16:creationId xmlns:a16="http://schemas.microsoft.com/office/drawing/2014/main" id="{43228E47-7A33-4A7D-829E-D5DAC8EFEE44}"/>
              </a:ext>
            </a:extLst>
          </p:cNvPr>
          <p:cNvSpPr>
            <a:spLocks/>
          </p:cNvSpPr>
          <p:nvPr/>
        </p:nvSpPr>
        <p:spPr bwMode="auto">
          <a:xfrm>
            <a:off x="7278688" y="747714"/>
            <a:ext cx="3211512" cy="2954337"/>
          </a:xfrm>
          <a:custGeom>
            <a:avLst/>
            <a:gdLst>
              <a:gd name="T0" fmla="*/ 2147483646 w 2023"/>
              <a:gd name="T1" fmla="*/ 2147483646 h 1861"/>
              <a:gd name="T2" fmla="*/ 2147483646 w 2023"/>
              <a:gd name="T3" fmla="*/ 2147483646 h 1861"/>
              <a:gd name="T4" fmla="*/ 2147483646 w 2023"/>
              <a:gd name="T5" fmla="*/ 2147483646 h 1861"/>
              <a:gd name="T6" fmla="*/ 2147483646 w 2023"/>
              <a:gd name="T7" fmla="*/ 2147483646 h 1861"/>
              <a:gd name="T8" fmla="*/ 0 w 2023"/>
              <a:gd name="T9" fmla="*/ 2147483646 h 1861"/>
              <a:gd name="T10" fmla="*/ 2147483646 w 2023"/>
              <a:gd name="T11" fmla="*/ 2147483646 h 1861"/>
              <a:gd name="T12" fmla="*/ 2147483646 w 2023"/>
              <a:gd name="T13" fmla="*/ 2147483646 h 1861"/>
              <a:gd name="T14" fmla="*/ 2147483646 w 2023"/>
              <a:gd name="T15" fmla="*/ 2147483646 h 1861"/>
              <a:gd name="T16" fmla="*/ 2147483646 w 2023"/>
              <a:gd name="T17" fmla="*/ 0 h 1861"/>
              <a:gd name="T18" fmla="*/ 2147483646 w 2023"/>
              <a:gd name="T19" fmla="*/ 2147483646 h 1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23"/>
              <a:gd name="T31" fmla="*/ 0 h 1861"/>
              <a:gd name="T32" fmla="*/ 2023 w 2023"/>
              <a:gd name="T33" fmla="*/ 1861 h 18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23" h="1861">
                <a:moveTo>
                  <a:pt x="941" y="351"/>
                </a:moveTo>
                <a:cubicBezTo>
                  <a:pt x="879" y="387"/>
                  <a:pt x="818" y="425"/>
                  <a:pt x="758" y="463"/>
                </a:cubicBezTo>
                <a:cubicBezTo>
                  <a:pt x="745" y="471"/>
                  <a:pt x="734" y="481"/>
                  <a:pt x="723" y="491"/>
                </a:cubicBezTo>
                <a:cubicBezTo>
                  <a:pt x="716" y="498"/>
                  <a:pt x="702" y="512"/>
                  <a:pt x="702" y="512"/>
                </a:cubicBezTo>
                <a:lnTo>
                  <a:pt x="0" y="1685"/>
                </a:lnTo>
                <a:lnTo>
                  <a:pt x="119" y="1861"/>
                </a:lnTo>
                <a:lnTo>
                  <a:pt x="1032" y="807"/>
                </a:lnTo>
                <a:lnTo>
                  <a:pt x="2023" y="147"/>
                </a:lnTo>
                <a:lnTo>
                  <a:pt x="1601" y="0"/>
                </a:lnTo>
                <a:lnTo>
                  <a:pt x="941" y="351"/>
                </a:lnTo>
                <a:close/>
              </a:path>
            </a:pathLst>
          </a:cu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502" name="Freeform 6">
            <a:extLst>
              <a:ext uri="{FF2B5EF4-FFF2-40B4-BE49-F238E27FC236}">
                <a16:creationId xmlns:a16="http://schemas.microsoft.com/office/drawing/2014/main" id="{7AD5FFE9-5740-4551-813A-23C12B22862D}"/>
              </a:ext>
            </a:extLst>
          </p:cNvPr>
          <p:cNvSpPr>
            <a:spLocks/>
          </p:cNvSpPr>
          <p:nvPr/>
        </p:nvSpPr>
        <p:spPr bwMode="auto">
          <a:xfrm>
            <a:off x="6324601" y="320676"/>
            <a:ext cx="1592263" cy="2411413"/>
          </a:xfrm>
          <a:custGeom>
            <a:avLst/>
            <a:gdLst>
              <a:gd name="T0" fmla="*/ 2147483646 w 1003"/>
              <a:gd name="T1" fmla="*/ 2147483646 h 1519"/>
              <a:gd name="T2" fmla="*/ 2147483646 w 1003"/>
              <a:gd name="T3" fmla="*/ 2147483646 h 1519"/>
              <a:gd name="T4" fmla="*/ 2147483646 w 1003"/>
              <a:gd name="T5" fmla="*/ 2147483646 h 1519"/>
              <a:gd name="T6" fmla="*/ 2147483646 w 1003"/>
              <a:gd name="T7" fmla="*/ 2147483646 h 1519"/>
              <a:gd name="T8" fmla="*/ 2147483646 w 1003"/>
              <a:gd name="T9" fmla="*/ 2147483646 h 1519"/>
              <a:gd name="T10" fmla="*/ 2147483646 w 1003"/>
              <a:gd name="T11" fmla="*/ 2147483646 h 1519"/>
              <a:gd name="T12" fmla="*/ 2147483646 w 1003"/>
              <a:gd name="T13" fmla="*/ 2147483646 h 1519"/>
              <a:gd name="T14" fmla="*/ 2147483646 w 1003"/>
              <a:gd name="T15" fmla="*/ 2147483646 h 15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3"/>
              <a:gd name="T25" fmla="*/ 0 h 1519"/>
              <a:gd name="T26" fmla="*/ 1003 w 1003"/>
              <a:gd name="T27" fmla="*/ 1519 h 15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3" h="1519">
                <a:moveTo>
                  <a:pt x="301" y="1419"/>
                </a:moveTo>
                <a:cubicBezTo>
                  <a:pt x="205" y="1519"/>
                  <a:pt x="322" y="1412"/>
                  <a:pt x="316" y="1334"/>
                </a:cubicBezTo>
                <a:cubicBezTo>
                  <a:pt x="310" y="1256"/>
                  <a:pt x="308" y="1115"/>
                  <a:pt x="266" y="948"/>
                </a:cubicBezTo>
                <a:cubicBezTo>
                  <a:pt x="224" y="781"/>
                  <a:pt x="0" y="482"/>
                  <a:pt x="63" y="330"/>
                </a:cubicBezTo>
                <a:cubicBezTo>
                  <a:pt x="126" y="178"/>
                  <a:pt x="496" y="70"/>
                  <a:pt x="646" y="35"/>
                </a:cubicBezTo>
                <a:cubicBezTo>
                  <a:pt x="796" y="0"/>
                  <a:pt x="921" y="2"/>
                  <a:pt x="962" y="119"/>
                </a:cubicBezTo>
                <a:cubicBezTo>
                  <a:pt x="1003" y="236"/>
                  <a:pt x="997" y="518"/>
                  <a:pt x="892" y="737"/>
                </a:cubicBezTo>
                <a:cubicBezTo>
                  <a:pt x="787" y="956"/>
                  <a:pt x="397" y="1319"/>
                  <a:pt x="301" y="1419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503" name="Oval 7">
            <a:extLst>
              <a:ext uri="{FF2B5EF4-FFF2-40B4-BE49-F238E27FC236}">
                <a16:creationId xmlns:a16="http://schemas.microsoft.com/office/drawing/2014/main" id="{46022DD1-9BE2-4B00-95B9-B8A9E4A2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6" y="892175"/>
            <a:ext cx="434975" cy="635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</p:txBody>
      </p:sp>
      <p:sp>
        <p:nvSpPr>
          <p:cNvPr id="210952" name="Line 8">
            <a:extLst>
              <a:ext uri="{FF2B5EF4-FFF2-40B4-BE49-F238E27FC236}">
                <a16:creationId xmlns:a16="http://schemas.microsoft.com/office/drawing/2014/main" id="{2CBD22CA-F749-4C58-8679-8008A92C7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7726" y="3752850"/>
            <a:ext cx="747713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3" name="Line 9">
            <a:extLst>
              <a:ext uri="{FF2B5EF4-FFF2-40B4-BE49-F238E27FC236}">
                <a16:creationId xmlns:a16="http://schemas.microsoft.com/office/drawing/2014/main" id="{C0F6877B-FC55-4962-9B9A-4E85C21B7A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8014" y="3702050"/>
            <a:ext cx="479425" cy="312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4" name="Text Box 10">
            <a:extLst>
              <a:ext uri="{FF2B5EF4-FFF2-40B4-BE49-F238E27FC236}">
                <a16:creationId xmlns:a16="http://schemas.microsoft.com/office/drawing/2014/main" id="{DB49934B-C2ED-472F-8188-A69DDF86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355976"/>
            <a:ext cx="50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4507" name="Text Box 11">
            <a:extLst>
              <a:ext uri="{FF2B5EF4-FFF2-40B4-BE49-F238E27FC236}">
                <a16:creationId xmlns:a16="http://schemas.microsoft.com/office/drawing/2014/main" id="{728F612A-AD78-4E29-9004-233DAD8B83D6}"/>
              </a:ext>
            </a:extLst>
          </p:cNvPr>
          <p:cNvSpPr txBox="1">
            <a:spLocks noChangeArrowheads="1"/>
          </p:cNvSpPr>
          <p:nvPr/>
        </p:nvSpPr>
        <p:spPr bwMode="auto">
          <a:xfrm rot="-3472465">
            <a:off x="6584157" y="2428082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intersticium</a:t>
            </a:r>
          </a:p>
        </p:txBody>
      </p:sp>
      <p:sp>
        <p:nvSpPr>
          <p:cNvPr id="210956" name="Line 12">
            <a:extLst>
              <a:ext uri="{FF2B5EF4-FFF2-40B4-BE49-F238E27FC236}">
                <a16:creationId xmlns:a16="http://schemas.microsoft.com/office/drawing/2014/main" id="{C856AA81-1F96-480A-98E0-063877369B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97676" y="3167064"/>
            <a:ext cx="21272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7" name="Text Box 13">
            <a:extLst>
              <a:ext uri="{FF2B5EF4-FFF2-40B4-BE49-F238E27FC236}">
                <a16:creationId xmlns:a16="http://schemas.microsoft.com/office/drawing/2014/main" id="{B9CDBC19-819E-4FBF-B859-23DA8E4A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4" y="330517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0958" name="Line 14">
            <a:extLst>
              <a:ext uri="{FF2B5EF4-FFF2-40B4-BE49-F238E27FC236}">
                <a16:creationId xmlns:a16="http://schemas.microsoft.com/office/drawing/2014/main" id="{C0AFE9A1-D393-4232-AE00-905F90591F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85139" y="2593975"/>
            <a:ext cx="236537" cy="573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Text Box 15">
            <a:extLst>
              <a:ext uri="{FF2B5EF4-FFF2-40B4-BE49-F238E27FC236}">
                <a16:creationId xmlns:a16="http://schemas.microsoft.com/office/drawing/2014/main" id="{8DD8F649-B830-4893-B5AE-D63FFA1F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23056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0960" name="Text Box 16">
            <a:extLst>
              <a:ext uri="{FF2B5EF4-FFF2-40B4-BE49-F238E27FC236}">
                <a16:creationId xmlns:a16="http://schemas.microsoft.com/office/drawing/2014/main" id="{4006CAA4-08CD-4FE4-AB7B-24535513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6" y="747714"/>
            <a:ext cx="305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– zvětšení objemu IST</a:t>
            </a:r>
          </a:p>
        </p:txBody>
      </p:sp>
      <p:sp>
        <p:nvSpPr>
          <p:cNvPr id="234513" name="Text Box 17">
            <a:extLst>
              <a:ext uri="{FF2B5EF4-FFF2-40B4-BE49-F238E27FC236}">
                <a16:creationId xmlns:a16="http://schemas.microsoft.com/office/drawing/2014/main" id="{02E27834-C055-4192-88BF-A8ACD0382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488114"/>
            <a:ext cx="547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Obranné mechanismy proti plicnímu edému</a:t>
            </a:r>
          </a:p>
        </p:txBody>
      </p:sp>
      <p:sp>
        <p:nvSpPr>
          <p:cNvPr id="210962" name="Text Box 18">
            <a:extLst>
              <a:ext uri="{FF2B5EF4-FFF2-40B4-BE49-F238E27FC236}">
                <a16:creationId xmlns:a16="http://schemas.microsoft.com/office/drawing/2014/main" id="{2CA5CECF-48D9-4AFE-A55C-2EB15336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9" y="2197101"/>
            <a:ext cx="3540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zvýšení zpětného vstřebávání</a:t>
            </a:r>
          </a:p>
        </p:txBody>
      </p:sp>
      <p:sp>
        <p:nvSpPr>
          <p:cNvPr id="210963" name="Line 19">
            <a:extLst>
              <a:ext uri="{FF2B5EF4-FFF2-40B4-BE49-F238E27FC236}">
                <a16:creationId xmlns:a16="http://schemas.microsoft.com/office/drawing/2014/main" id="{8CA7C3F9-D3EC-4742-AB0E-E41245A88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5564" y="1144588"/>
            <a:ext cx="166687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4" name="Text Box 20">
            <a:extLst>
              <a:ext uri="{FF2B5EF4-FFF2-40B4-BE49-F238E27FC236}">
                <a16:creationId xmlns:a16="http://schemas.microsoft.com/office/drawing/2014/main" id="{31F6FAF3-B5AB-4B42-AC29-231A5BB2D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28739"/>
            <a:ext cx="368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Diluce - pokles onkot. tlaku IST</a:t>
            </a:r>
          </a:p>
        </p:txBody>
      </p:sp>
      <p:sp>
        <p:nvSpPr>
          <p:cNvPr id="210965" name="Text Box 21">
            <a:extLst>
              <a:ext uri="{FF2B5EF4-FFF2-40B4-BE49-F238E27FC236}">
                <a16:creationId xmlns:a16="http://schemas.microsoft.com/office/drawing/2014/main" id="{76867680-7007-4D77-9D0B-76973A73C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4" y="1598614"/>
            <a:ext cx="400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Vzestup hydraulického tlaku v IST</a:t>
            </a:r>
          </a:p>
        </p:txBody>
      </p:sp>
      <p:sp>
        <p:nvSpPr>
          <p:cNvPr id="210966" name="Line 22">
            <a:extLst>
              <a:ext uri="{FF2B5EF4-FFF2-40B4-BE49-F238E27FC236}">
                <a16:creationId xmlns:a16="http://schemas.microsoft.com/office/drawing/2014/main" id="{2A366E21-3E6B-4ECA-8EE6-234BAFE4B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989" y="1144589"/>
            <a:ext cx="1216025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7" name="Line 23">
            <a:extLst>
              <a:ext uri="{FF2B5EF4-FFF2-40B4-BE49-F238E27FC236}">
                <a16:creationId xmlns:a16="http://schemas.microsoft.com/office/drawing/2014/main" id="{D91692C9-20CC-4D55-9412-B337B3AD91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6614" y="1892300"/>
            <a:ext cx="56038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8" name="Line 24">
            <a:extLst>
              <a:ext uri="{FF2B5EF4-FFF2-40B4-BE49-F238E27FC236}">
                <a16:creationId xmlns:a16="http://schemas.microsoft.com/office/drawing/2014/main" id="{652DC648-402B-4F1C-A66E-A8A843046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9275" y="1758950"/>
            <a:ext cx="9461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9" name="Text Box 25">
            <a:extLst>
              <a:ext uri="{FF2B5EF4-FFF2-40B4-BE49-F238E27FC236}">
                <a16:creationId xmlns:a16="http://schemas.microsoft.com/office/drawing/2014/main" id="{710CDCED-C128-4661-8C98-3CEE9255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049714"/>
            <a:ext cx="2989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2. – zvětšení objemu IST</a:t>
            </a:r>
          </a:p>
        </p:txBody>
      </p:sp>
      <p:sp>
        <p:nvSpPr>
          <p:cNvPr id="210970" name="Text Box 26">
            <a:extLst>
              <a:ext uri="{FF2B5EF4-FFF2-40B4-BE49-F238E27FC236}">
                <a16:creationId xmlns:a16="http://schemas.microsoft.com/office/drawing/2014/main" id="{9F17E4B8-0D07-476B-97EB-5B61DC84A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4" y="4745039"/>
            <a:ext cx="4046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rezervuár pro edematózní tekutinu</a:t>
            </a:r>
          </a:p>
        </p:txBody>
      </p:sp>
      <p:sp>
        <p:nvSpPr>
          <p:cNvPr id="210971" name="Line 27">
            <a:extLst>
              <a:ext uri="{FF2B5EF4-FFF2-40B4-BE49-F238E27FC236}">
                <a16:creationId xmlns:a16="http://schemas.microsoft.com/office/drawing/2014/main" id="{798247A0-54E9-41FD-A1C4-776138DC9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6963" y="4446588"/>
            <a:ext cx="111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72" name="Text Box 28">
            <a:extLst>
              <a:ext uri="{FF2B5EF4-FFF2-40B4-BE49-F238E27FC236}">
                <a16:creationId xmlns:a16="http://schemas.microsoft.com/office/drawing/2014/main" id="{1E4CABC8-8234-42D6-8A9E-AB2612EB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2792414"/>
            <a:ext cx="269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3. – zvýšení lymfotoku</a:t>
            </a:r>
          </a:p>
        </p:txBody>
      </p:sp>
      <p:sp>
        <p:nvSpPr>
          <p:cNvPr id="210973" name="Text Box 29">
            <a:extLst>
              <a:ext uri="{FF2B5EF4-FFF2-40B4-BE49-F238E27FC236}">
                <a16:creationId xmlns:a16="http://schemas.microsoft.com/office/drawing/2014/main" id="{0A718D3A-3FBF-4B60-A5A0-F3B06EE65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273300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altLang="cs-CZ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10974" name="Line 30">
            <a:extLst>
              <a:ext uri="{FF2B5EF4-FFF2-40B4-BE49-F238E27FC236}">
                <a16:creationId xmlns:a16="http://schemas.microsoft.com/office/drawing/2014/main" id="{96A3D636-BB19-4CBC-9916-79AEB1C61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9" y="2582864"/>
            <a:ext cx="20637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75" name="Line 31">
            <a:extLst>
              <a:ext uri="{FF2B5EF4-FFF2-40B4-BE49-F238E27FC236}">
                <a16:creationId xmlns:a16="http://schemas.microsoft.com/office/drawing/2014/main" id="{44B98515-A053-454F-A811-B448C29549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8013" y="1995489"/>
            <a:ext cx="304800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76" name="Line 32">
            <a:extLst>
              <a:ext uri="{FF2B5EF4-FFF2-40B4-BE49-F238E27FC236}">
                <a16:creationId xmlns:a16="http://schemas.microsoft.com/office/drawing/2014/main" id="{84656620-564D-40E6-923C-BC727AF7F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6200775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77" name="Line 33">
            <a:extLst>
              <a:ext uri="{FF2B5EF4-FFF2-40B4-BE49-F238E27FC236}">
                <a16:creationId xmlns:a16="http://schemas.microsoft.com/office/drawing/2014/main" id="{D0117E82-2510-40C2-8F8D-B636EBAEB9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7200" y="3627439"/>
            <a:ext cx="0" cy="257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78" name="Text Box 34">
            <a:extLst>
              <a:ext uri="{FF2B5EF4-FFF2-40B4-BE49-F238E27FC236}">
                <a16:creationId xmlns:a16="http://schemas.microsoft.com/office/drawing/2014/main" id="{6EC7E994-87EF-4E14-BE06-71448935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4" y="6200776"/>
            <a:ext cx="186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Tlak v levé síni</a:t>
            </a:r>
          </a:p>
        </p:txBody>
      </p:sp>
      <p:sp>
        <p:nvSpPr>
          <p:cNvPr id="210979" name="Text Box 35">
            <a:extLst>
              <a:ext uri="{FF2B5EF4-FFF2-40B4-BE49-F238E27FC236}">
                <a16:creationId xmlns:a16="http://schemas.microsoft.com/office/drawing/2014/main" id="{A843F979-A27F-4D8D-A470-1FA62A51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3179764"/>
            <a:ext cx="2246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Filtrace do alveolů</a:t>
            </a:r>
          </a:p>
        </p:txBody>
      </p:sp>
      <p:sp>
        <p:nvSpPr>
          <p:cNvPr id="210980" name="Text Box 36">
            <a:extLst>
              <a:ext uri="{FF2B5EF4-FFF2-40B4-BE49-F238E27FC236}">
                <a16:creationId xmlns:a16="http://schemas.microsoft.com/office/drawing/2014/main" id="{F820F604-E06D-4CB2-9D2E-49D845C3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6" y="6196014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0981" name="Text Box 37">
            <a:extLst>
              <a:ext uri="{FF2B5EF4-FFF2-40B4-BE49-F238E27FC236}">
                <a16:creationId xmlns:a16="http://schemas.microsoft.com/office/drawing/2014/main" id="{C3B46BCF-A068-42F8-B70F-3E1F1D979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1" y="619125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10982" name="Text Box 38">
            <a:extLst>
              <a:ext uri="{FF2B5EF4-FFF2-40B4-BE49-F238E27FC236}">
                <a16:creationId xmlns:a16="http://schemas.microsoft.com/office/drawing/2014/main" id="{09789E8C-D850-4D6C-9E0B-EF4FACC2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62087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0983" name="Freeform 39">
            <a:extLst>
              <a:ext uri="{FF2B5EF4-FFF2-40B4-BE49-F238E27FC236}">
                <a16:creationId xmlns:a16="http://schemas.microsoft.com/office/drawing/2014/main" id="{734ABF5E-A035-434F-9E5A-0E5625A0A1B2}"/>
              </a:ext>
            </a:extLst>
          </p:cNvPr>
          <p:cNvSpPr>
            <a:spLocks/>
          </p:cNvSpPr>
          <p:nvPr/>
        </p:nvSpPr>
        <p:spPr bwMode="auto">
          <a:xfrm>
            <a:off x="3854450" y="4360863"/>
            <a:ext cx="1828800" cy="1839912"/>
          </a:xfrm>
          <a:custGeom>
            <a:avLst/>
            <a:gdLst>
              <a:gd name="T0" fmla="*/ 0 w 1152"/>
              <a:gd name="T1" fmla="*/ 2147483646 h 1159"/>
              <a:gd name="T2" fmla="*/ 2147483646 w 1152"/>
              <a:gd name="T3" fmla="*/ 2147483646 h 1159"/>
              <a:gd name="T4" fmla="*/ 2147483646 w 1152"/>
              <a:gd name="T5" fmla="*/ 2147483646 h 1159"/>
              <a:gd name="T6" fmla="*/ 2147483646 w 1152"/>
              <a:gd name="T7" fmla="*/ 2147483646 h 1159"/>
              <a:gd name="T8" fmla="*/ 2147483646 w 1152"/>
              <a:gd name="T9" fmla="*/ 0 h 1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1159"/>
              <a:gd name="T17" fmla="*/ 1152 w 1152"/>
              <a:gd name="T18" fmla="*/ 1159 h 1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1159">
                <a:moveTo>
                  <a:pt x="0" y="1159"/>
                </a:moveTo>
                <a:cubicBezTo>
                  <a:pt x="57" y="1158"/>
                  <a:pt x="114" y="1158"/>
                  <a:pt x="211" y="1109"/>
                </a:cubicBezTo>
                <a:cubicBezTo>
                  <a:pt x="308" y="1060"/>
                  <a:pt x="447" y="1010"/>
                  <a:pt x="583" y="864"/>
                </a:cubicBezTo>
                <a:cubicBezTo>
                  <a:pt x="719" y="718"/>
                  <a:pt x="931" y="375"/>
                  <a:pt x="1026" y="231"/>
                </a:cubicBezTo>
                <a:cubicBezTo>
                  <a:pt x="1121" y="87"/>
                  <a:pt x="1136" y="43"/>
                  <a:pt x="11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36" name="Text Box 40">
            <a:extLst>
              <a:ext uri="{FF2B5EF4-FFF2-40B4-BE49-F238E27FC236}">
                <a16:creationId xmlns:a16="http://schemas.microsoft.com/office/drawing/2014/main" id="{3C1FEA04-5C50-4B67-A8DB-C3F86C173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103814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kapilára</a:t>
            </a:r>
          </a:p>
        </p:txBody>
      </p:sp>
      <p:sp>
        <p:nvSpPr>
          <p:cNvPr id="234537" name="Text Box 41">
            <a:extLst>
              <a:ext uri="{FF2B5EF4-FFF2-40B4-BE49-F238E27FC236}">
                <a16:creationId xmlns:a16="http://schemas.microsoft.com/office/drawing/2014/main" id="{E353E905-F623-4C00-B144-B9C87E6859A2}"/>
              </a:ext>
            </a:extLst>
          </p:cNvPr>
          <p:cNvSpPr txBox="1">
            <a:spLocks noChangeArrowheads="1"/>
          </p:cNvSpPr>
          <p:nvPr/>
        </p:nvSpPr>
        <p:spPr bwMode="auto">
          <a:xfrm rot="-2135446">
            <a:off x="8470900" y="1381126"/>
            <a:ext cx="1409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Lymf. céva</a:t>
            </a:r>
          </a:p>
        </p:txBody>
      </p:sp>
      <p:sp>
        <p:nvSpPr>
          <p:cNvPr id="210986" name="Line 42">
            <a:extLst>
              <a:ext uri="{FF2B5EF4-FFF2-40B4-BE49-F238E27FC236}">
                <a16:creationId xmlns:a16="http://schemas.microsoft.com/office/drawing/2014/main" id="{4FA2F6FC-E413-4725-8EBB-D29691C614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7438" y="2732088"/>
            <a:ext cx="347662" cy="279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BC04AC8E-EBA2-41BC-BFB8-3E465F70B00D}"/>
              </a:ext>
            </a:extLst>
          </p:cNvPr>
          <p:cNvGrpSpPr>
            <a:grpSpLocks/>
          </p:cNvGrpSpPr>
          <p:nvPr/>
        </p:nvGrpSpPr>
        <p:grpSpPr bwMode="auto">
          <a:xfrm>
            <a:off x="2670175" y="3919539"/>
            <a:ext cx="1828800" cy="2274887"/>
            <a:chOff x="722" y="2469"/>
            <a:chExt cx="1152" cy="1433"/>
          </a:xfrm>
        </p:grpSpPr>
        <p:sp>
          <p:nvSpPr>
            <p:cNvPr id="234540" name="Freeform 44">
              <a:extLst>
                <a:ext uri="{FF2B5EF4-FFF2-40B4-BE49-F238E27FC236}">
                  <a16:creationId xmlns:a16="http://schemas.microsoft.com/office/drawing/2014/main" id="{9E659589-A634-4453-B088-0D9ACE806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2743"/>
              <a:ext cx="1152" cy="1159"/>
            </a:xfrm>
            <a:custGeom>
              <a:avLst/>
              <a:gdLst>
                <a:gd name="T0" fmla="*/ 0 w 1152"/>
                <a:gd name="T1" fmla="*/ 1159 h 1159"/>
                <a:gd name="T2" fmla="*/ 211 w 1152"/>
                <a:gd name="T3" fmla="*/ 1109 h 1159"/>
                <a:gd name="T4" fmla="*/ 583 w 1152"/>
                <a:gd name="T5" fmla="*/ 864 h 1159"/>
                <a:gd name="T6" fmla="*/ 1026 w 1152"/>
                <a:gd name="T7" fmla="*/ 231 h 1159"/>
                <a:gd name="T8" fmla="*/ 1152 w 1152"/>
                <a:gd name="T9" fmla="*/ 0 h 1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1159"/>
                <a:gd name="T17" fmla="*/ 1152 w 1152"/>
                <a:gd name="T18" fmla="*/ 1159 h 1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1159">
                  <a:moveTo>
                    <a:pt x="0" y="1159"/>
                  </a:moveTo>
                  <a:cubicBezTo>
                    <a:pt x="57" y="1158"/>
                    <a:pt x="114" y="1158"/>
                    <a:pt x="211" y="1109"/>
                  </a:cubicBezTo>
                  <a:cubicBezTo>
                    <a:pt x="308" y="1060"/>
                    <a:pt x="447" y="1010"/>
                    <a:pt x="583" y="864"/>
                  </a:cubicBezTo>
                  <a:cubicBezTo>
                    <a:pt x="719" y="718"/>
                    <a:pt x="931" y="375"/>
                    <a:pt x="1026" y="231"/>
                  </a:cubicBezTo>
                  <a:cubicBezTo>
                    <a:pt x="1121" y="87"/>
                    <a:pt x="1136" y="43"/>
                    <a:pt x="115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41" name="Text Box 45">
              <a:extLst>
                <a:ext uri="{FF2B5EF4-FFF2-40B4-BE49-F238E27FC236}">
                  <a16:creationId xmlns:a16="http://schemas.microsoft.com/office/drawing/2014/main" id="{4D848FDC-A526-4BAE-B975-8C5752687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928822">
              <a:off x="1460" y="2625"/>
              <a:ext cx="5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>
                  <a:latin typeface="Arial" panose="020B0604020202020204" pitchFamily="34" charset="0"/>
                  <a:cs typeface="Arial" panose="020B0604020202020204" pitchFamily="34" charset="0"/>
                </a:rPr>
                <a:t>ARDS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1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1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1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/>
      <p:bldP spid="210957" grpId="0"/>
      <p:bldP spid="210959" grpId="0"/>
      <p:bldP spid="210960" grpId="0"/>
      <p:bldP spid="210962" grpId="0"/>
      <p:bldP spid="210964" grpId="0"/>
      <p:bldP spid="210965" grpId="0"/>
      <p:bldP spid="210969" grpId="0"/>
      <p:bldP spid="210970" grpId="0"/>
      <p:bldP spid="210972" grpId="0"/>
      <p:bldP spid="210973" grpId="0"/>
      <p:bldP spid="210978" grpId="0"/>
      <p:bldP spid="210979" grpId="0"/>
      <p:bldP spid="210980" grpId="0"/>
      <p:bldP spid="210981" grpId="0"/>
      <p:bldP spid="21098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4450</TotalTime>
  <Words>468</Words>
  <Application>Microsoft Office PowerPoint</Application>
  <PresentationFormat>Širokoúhlá obrazovka</PresentationFormat>
  <Paragraphs>528</Paragraphs>
  <Slides>20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ARDS</vt:lpstr>
      <vt:lpstr> </vt:lpstr>
      <vt:lpstr>ARDS</vt:lpstr>
      <vt:lpstr>Manifestace ARDS</vt:lpstr>
      <vt:lpstr>Isotonické prostředí</vt:lpstr>
      <vt:lpstr>Prezentace aplikace PowerPoint</vt:lpstr>
      <vt:lpstr>Prezentace aplikace PowerPoint</vt:lpstr>
      <vt:lpstr>Prezentace aplikace PowerPoint</vt:lpstr>
      <vt:lpstr>Prezentace aplikace PowerPoint</vt:lpstr>
      <vt:lpstr>Acute Respiratory Distress Syndrome  ARDS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ARDS</vt:lpstr>
      <vt:lpstr>Manifestace ARDS</vt:lpstr>
      <vt:lpstr>Příčiny ARDS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Respirace-cirkulace-hemopoeza:  vliv na přenos kyslíku a oxidu uhličitého.  Ventilačně-perfúzní nerovnováha.</dc:title>
  <dc:creator>Jiří Kofránek</dc:creator>
  <cp:lastModifiedBy>Jiří Kofránek</cp:lastModifiedBy>
  <cp:revision>108</cp:revision>
  <dcterms:created xsi:type="dcterms:W3CDTF">2021-11-21T09:52:05Z</dcterms:created>
  <dcterms:modified xsi:type="dcterms:W3CDTF">2024-12-09T07:37:33Z</dcterms:modified>
</cp:coreProperties>
</file>