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Pacifico"/>
      <p:regular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Pacifico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70e0b06470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70e0b0647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0e0b0647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70e0b0647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70e0b06470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70e0b06470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70e0b06470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70e0b06470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70e0b06470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70e0b06470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70e0b06470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70e0b06470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70e0b06470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70e0b06470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70e0b06470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70e0b06470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70e0b06470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70e0b06470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70e0b06470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70e0b06470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c06b229fe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c06b229fe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70e0b06470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70e0b06470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70e0b06470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70e0b06470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70e0b06470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70e0b06470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70e0b06470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70e0b06470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70e0b06470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70e0b06470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70e0b06470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70e0b06470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70e0b06470_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70e0b06470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70e0b06470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70e0b06470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70e0b06470_0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70e0b06470_0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70e0b06470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70e0b06470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c06b229fe9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c06b229fe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70e0b06470_0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70e0b06470_0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70e0b06470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70e0b06470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c06b229fe9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c06b229fe9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c06b229fe9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c06b229fe9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c06b229fe9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c06b229fe9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70e0b0647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70e0b064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70e0b0647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70e0b0647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70e0b06470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70e0b0647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Relationship Id="rId4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Relationship Id="rId4" Type="http://schemas.openxmlformats.org/officeDocument/2006/relationships/image" Target="../media/image2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g"/><Relationship Id="rId4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Relationship Id="rId4" Type="http://schemas.openxmlformats.org/officeDocument/2006/relationships/image" Target="../media/image3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g"/><Relationship Id="rId4" Type="http://schemas.openxmlformats.org/officeDocument/2006/relationships/image" Target="../media/image3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g"/><Relationship Id="rId4" Type="http://schemas.openxmlformats.org/officeDocument/2006/relationships/image" Target="../media/image28.jpg"/><Relationship Id="rId5" Type="http://schemas.openxmlformats.org/officeDocument/2006/relationships/image" Target="../media/image1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jpg"/><Relationship Id="rId4" Type="http://schemas.openxmlformats.org/officeDocument/2006/relationships/image" Target="../media/image3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19.jpg"/><Relationship Id="rId5" Type="http://schemas.openxmlformats.org/officeDocument/2006/relationships/image" Target="../media/image6.jpg"/><Relationship Id="rId6" Type="http://schemas.openxmlformats.org/officeDocument/2006/relationships/image" Target="../media/image1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jpg"/><Relationship Id="rId4" Type="http://schemas.openxmlformats.org/officeDocument/2006/relationships/image" Target="../media/image3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jpg"/><Relationship Id="rId4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jpg"/><Relationship Id="rId4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jpg"/><Relationship Id="rId4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jpg"/><Relationship Id="rId4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jpg"/><Relationship Id="rId4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jpg"/><Relationship Id="rId4" Type="http://schemas.openxmlformats.org/officeDocument/2006/relationships/image" Target="../media/image39.jpg"/><Relationship Id="rId5" Type="http://schemas.openxmlformats.org/officeDocument/2006/relationships/image" Target="../media/image3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jpg"/><Relationship Id="rId4" Type="http://schemas.openxmlformats.org/officeDocument/2006/relationships/image" Target="../media/image3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jpg"/><Relationship Id="rId4" Type="http://schemas.openxmlformats.org/officeDocument/2006/relationships/image" Target="../media/image3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jpg"/><Relationship Id="rId4" Type="http://schemas.openxmlformats.org/officeDocument/2006/relationships/image" Target="../media/image3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1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jpg"/><Relationship Id="rId4" Type="http://schemas.openxmlformats.org/officeDocument/2006/relationships/image" Target="../media/image4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400375" y="0"/>
            <a:ext cx="8520600" cy="165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Photo report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with students’ memes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367100" y="39103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Poniklá and Jilemnice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March 2024</a:t>
            </a:r>
            <a:endParaRPr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3C78D8"/>
                </a:solidFill>
                <a:latin typeface="Pacifico"/>
                <a:ea typeface="Pacifico"/>
                <a:cs typeface="Pacifico"/>
                <a:sym typeface="Pacifico"/>
              </a:rPr>
              <a:t>four minutes in heaven</a:t>
            </a:r>
            <a:endParaRPr>
              <a:solidFill>
                <a:srgbClr val="3C78D8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30" name="Google Shape;130;p22"/>
          <p:cNvSpPr txBox="1"/>
          <p:nvPr>
            <p:ph idx="1" type="subTitle"/>
          </p:nvPr>
        </p:nvSpPr>
        <p:spPr>
          <a:xfrm>
            <a:off x="37555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9FC5E8"/>
                </a:solidFill>
                <a:latin typeface="Pacifico"/>
                <a:ea typeface="Pacifico"/>
                <a:cs typeface="Pacifico"/>
                <a:sym typeface="Pacifico"/>
              </a:rPr>
              <a:t>this sound is still ringing in my head</a:t>
            </a:r>
            <a:endParaRPr>
              <a:solidFill>
                <a:srgbClr val="9FC5E8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31" name="Google Shape;131;p2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photo</a:t>
            </a:r>
            <a:endParaRPr/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3099" y="136763"/>
            <a:ext cx="3652274" cy="486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6AA84F"/>
                </a:solidFill>
                <a:latin typeface="Pacifico"/>
                <a:ea typeface="Pacifico"/>
                <a:cs typeface="Pacifico"/>
                <a:sym typeface="Pacifico"/>
              </a:rPr>
              <a:t>he is real!!!</a:t>
            </a:r>
            <a:endParaRPr>
              <a:solidFill>
                <a:srgbClr val="6AA84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39" name="Google Shape;139;p2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93C47D"/>
                </a:solidFill>
                <a:latin typeface="Pacifico"/>
                <a:ea typeface="Pacifico"/>
                <a:cs typeface="Pacifico"/>
                <a:sym typeface="Pacifico"/>
              </a:rPr>
              <a:t>he looks better than in the photos :)</a:t>
            </a:r>
            <a:endParaRPr>
              <a:solidFill>
                <a:srgbClr val="93C47D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40" name="Google Shape;140;p2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photo</a:t>
            </a:r>
            <a:endParaRPr/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 rotWithShape="1">
          <a:blip r:embed="rId4">
            <a:alphaModFix/>
          </a:blip>
          <a:srcRect b="14429" l="12254" r="41882" t="52382"/>
          <a:stretch/>
        </p:blipFill>
        <p:spPr>
          <a:xfrm>
            <a:off x="4732625" y="720766"/>
            <a:ext cx="3837001" cy="3701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>
            <p:ph type="title"/>
          </p:nvPr>
        </p:nvSpPr>
        <p:spPr>
          <a:xfrm>
            <a:off x="265500" y="126252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 </a:t>
            </a:r>
            <a:r>
              <a:rPr lang="cs">
                <a:solidFill>
                  <a:srgbClr val="3C78D8"/>
                </a:solidFill>
                <a:latin typeface="Pacifico"/>
                <a:ea typeface="Pacifico"/>
                <a:cs typeface="Pacifico"/>
                <a:sym typeface="Pacifico"/>
              </a:rPr>
              <a:t>two mermaids</a:t>
            </a:r>
            <a:endParaRPr>
              <a:solidFill>
                <a:srgbClr val="3C78D8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48" name="Google Shape;148;p2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A4C2F4"/>
                </a:solidFill>
                <a:latin typeface="Pacifico"/>
                <a:ea typeface="Pacifico"/>
                <a:cs typeface="Pacifico"/>
                <a:sym typeface="Pacifico"/>
              </a:rPr>
              <a:t>it made us impressed:)</a:t>
            </a:r>
            <a:endParaRPr>
              <a:solidFill>
                <a:srgbClr val="A4C2F4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49" name="Google Shape;149;p2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photo</a:t>
            </a:r>
            <a:endParaRPr/>
          </a:p>
        </p:txBody>
      </p:sp>
      <p:pic>
        <p:nvPicPr>
          <p:cNvPr id="150" name="Google Shape;1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 rotWithShape="1">
          <a:blip r:embed="rId4">
            <a:alphaModFix/>
          </a:blip>
          <a:srcRect b="13275" l="14000" r="20084" t="57052"/>
          <a:stretch/>
        </p:blipFill>
        <p:spPr>
          <a:xfrm>
            <a:off x="4939500" y="1233171"/>
            <a:ext cx="4045201" cy="2410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/>
          <p:nvPr>
            <p:ph type="title"/>
          </p:nvPr>
        </p:nvSpPr>
        <p:spPr>
          <a:xfrm>
            <a:off x="1102000" y="1122600"/>
            <a:ext cx="7262700" cy="87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It was a good trip.</a:t>
            </a:r>
            <a:endParaRPr>
              <a:solidFill>
                <a:srgbClr val="FF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57" name="Google Shape;15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7175" y="2182600"/>
            <a:ext cx="3707050" cy="190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202124"/>
                </a:solidFill>
                <a:highlight>
                  <a:srgbClr val="FFFFFF"/>
                </a:highlight>
              </a:rPr>
              <a:t>✨</a:t>
            </a:r>
            <a:r>
              <a:rPr lang="cs"/>
              <a:t>Pretty Building</a:t>
            </a:r>
            <a:r>
              <a:rPr lang="cs">
                <a:solidFill>
                  <a:srgbClr val="202124"/>
                </a:solidFill>
                <a:highlight>
                  <a:srgbClr val="FFFFFF"/>
                </a:highlight>
              </a:rPr>
              <a:t>✨</a:t>
            </a:r>
            <a:endParaRPr/>
          </a:p>
        </p:txBody>
      </p:sp>
      <p:sp>
        <p:nvSpPr>
          <p:cNvPr id="163" name="Google Shape;163;p2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it´s pretty</a:t>
            </a:r>
            <a:endParaRPr/>
          </a:p>
        </p:txBody>
      </p:sp>
      <p:sp>
        <p:nvSpPr>
          <p:cNvPr id="164" name="Google Shape;164;p2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photo</a:t>
            </a:r>
            <a:endParaRPr/>
          </a:p>
        </p:txBody>
      </p:sp>
      <p:pic>
        <p:nvPicPr>
          <p:cNvPr id="165" name="Google Shape;16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-18425"/>
            <a:ext cx="6907151" cy="5180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3108" y="0"/>
            <a:ext cx="7182065" cy="5386548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7"/>
          <p:cNvSpPr txBox="1"/>
          <p:nvPr>
            <p:ph type="title"/>
          </p:nvPr>
        </p:nvSpPr>
        <p:spPr>
          <a:xfrm>
            <a:off x="-36850" y="791050"/>
            <a:ext cx="23655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202124"/>
                </a:solidFill>
                <a:highlight>
                  <a:srgbClr val="FFFFFF"/>
                </a:highlight>
              </a:rPr>
              <a:t>✨</a:t>
            </a:r>
            <a:r>
              <a:rPr lang="cs"/>
              <a:t>Angel Selfie</a:t>
            </a:r>
            <a:r>
              <a:rPr lang="cs">
                <a:solidFill>
                  <a:srgbClr val="202124"/>
                </a:solidFill>
                <a:highlight>
                  <a:srgbClr val="FFFFFF"/>
                </a:highlight>
              </a:rPr>
              <a:t>✨</a:t>
            </a:r>
            <a:endParaRPr/>
          </a:p>
        </p:txBody>
      </p:sp>
      <p:sp>
        <p:nvSpPr>
          <p:cNvPr id="173" name="Google Shape;173;p27"/>
          <p:cNvSpPr txBox="1"/>
          <p:nvPr>
            <p:ph idx="1" type="subTitle"/>
          </p:nvPr>
        </p:nvSpPr>
        <p:spPr>
          <a:xfrm>
            <a:off x="0" y="2464850"/>
            <a:ext cx="28443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AESTHETIC MAYBE :)</a:t>
            </a:r>
            <a:endParaRPr/>
          </a:p>
        </p:txBody>
      </p:sp>
      <p:sp>
        <p:nvSpPr>
          <p:cNvPr id="180" name="Google Shape;180;p2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WINDOW OF THE CASTLE</a:t>
            </a:r>
            <a:endParaRPr/>
          </a:p>
        </p:txBody>
      </p:sp>
      <p:sp>
        <p:nvSpPr>
          <p:cNvPr id="181" name="Google Shape;181;p2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photo</a:t>
            </a:r>
            <a:endParaRPr/>
          </a:p>
        </p:txBody>
      </p:sp>
      <p:pic>
        <p:nvPicPr>
          <p:cNvPr id="182" name="Google Shape;18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3400" y="-125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BETLEM</a:t>
            </a:r>
            <a:endParaRPr/>
          </a:p>
        </p:txBody>
      </p:sp>
      <p:sp>
        <p:nvSpPr>
          <p:cNvPr id="189" name="Google Shape;189;p2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SOMETHING ABOUT 113 YEARS OLD</a:t>
            </a:r>
            <a:endParaRPr/>
          </a:p>
        </p:txBody>
      </p:sp>
      <p:sp>
        <p:nvSpPr>
          <p:cNvPr id="190" name="Google Shape;190;p2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photo</a:t>
            </a:r>
            <a:endParaRPr/>
          </a:p>
        </p:txBody>
      </p:sp>
      <p:pic>
        <p:nvPicPr>
          <p:cNvPr id="191" name="Google Shape;19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9175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CHRISTMAS ORNAMENTS</a:t>
            </a:r>
            <a:endParaRPr/>
          </a:p>
        </p:txBody>
      </p:sp>
      <p:sp>
        <p:nvSpPr>
          <p:cNvPr id="198" name="Google Shape;198;p3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 TEST OF PATIENCE :)</a:t>
            </a:r>
            <a:endParaRPr/>
          </a:p>
        </p:txBody>
      </p:sp>
      <p:sp>
        <p:nvSpPr>
          <p:cNvPr id="199" name="Google Shape;199;p3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photo</a:t>
            </a:r>
            <a:endParaRPr/>
          </a:p>
        </p:txBody>
      </p:sp>
      <p:pic>
        <p:nvPicPr>
          <p:cNvPr id="200" name="Google Shape;20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0649" y="0"/>
            <a:ext cx="2402584" cy="320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1196" y="1569575"/>
            <a:ext cx="2580951" cy="344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costume</a:t>
            </a:r>
            <a:endParaRPr/>
          </a:p>
        </p:txBody>
      </p:sp>
      <p:sp>
        <p:nvSpPr>
          <p:cNvPr id="208" name="Google Shape;208;p3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 typical one for Krkonoše</a:t>
            </a:r>
            <a:endParaRPr/>
          </a:p>
        </p:txBody>
      </p:sp>
      <p:sp>
        <p:nvSpPr>
          <p:cNvPr id="209" name="Google Shape;209;p3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photo</a:t>
            </a:r>
            <a:endParaRPr/>
          </a:p>
        </p:txBody>
      </p:sp>
      <p:pic>
        <p:nvPicPr>
          <p:cNvPr id="210" name="Google Shape;21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9175" y="-125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Glass angel figurines</a:t>
            </a:r>
            <a:endParaRPr/>
          </a:p>
        </p:txBody>
      </p:sp>
      <p:sp>
        <p:nvSpPr>
          <p:cNvPr id="61" name="Google Shape;61;p1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photo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7973" y="0"/>
            <a:ext cx="290075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5">
            <a:alphaModFix/>
          </a:blip>
          <a:srcRect b="7018" l="1460" r="-1459" t="4020"/>
          <a:stretch/>
        </p:blipFill>
        <p:spPr>
          <a:xfrm>
            <a:off x="4202700" y="0"/>
            <a:ext cx="2635649" cy="340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6">
            <a:alphaModFix/>
          </a:blip>
          <a:srcRect b="33753" l="0" r="0" t="24642"/>
          <a:stretch/>
        </p:blipFill>
        <p:spPr>
          <a:xfrm>
            <a:off x="4202701" y="3406800"/>
            <a:ext cx="2354196" cy="173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glass colouring</a:t>
            </a:r>
            <a:endParaRPr/>
          </a:p>
        </p:txBody>
      </p:sp>
      <p:sp>
        <p:nvSpPr>
          <p:cNvPr id="217" name="Google Shape;217;p3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the smell of acetone</a:t>
            </a:r>
            <a:endParaRPr/>
          </a:p>
        </p:txBody>
      </p:sp>
      <p:sp>
        <p:nvSpPr>
          <p:cNvPr id="218" name="Google Shape;218;p3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photo</a:t>
            </a:r>
            <a:endParaRPr/>
          </a:p>
        </p:txBody>
      </p:sp>
      <p:pic>
        <p:nvPicPr>
          <p:cNvPr id="219" name="Google Shape;21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3363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Glassworks Poniklá</a:t>
            </a:r>
            <a:endParaRPr/>
          </a:p>
        </p:txBody>
      </p:sp>
      <p:sp>
        <p:nvSpPr>
          <p:cNvPr id="226" name="Google Shape;226;p3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Pretty angels and stars… </a:t>
            </a:r>
            <a:endParaRPr/>
          </a:p>
        </p:txBody>
      </p:sp>
      <p:sp>
        <p:nvSpPr>
          <p:cNvPr id="227" name="Google Shape;227;p3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3"/>
          <p:cNvPicPr preferRelativeResize="0"/>
          <p:nvPr/>
        </p:nvPicPr>
        <p:blipFill rotWithShape="1">
          <a:blip r:embed="rId4">
            <a:alphaModFix/>
          </a:blip>
          <a:srcRect b="6672" l="4955" r="12719" t="6672"/>
          <a:stretch/>
        </p:blipFill>
        <p:spPr>
          <a:xfrm>
            <a:off x="4065775" y="0"/>
            <a:ext cx="558445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Museum Krkonoše</a:t>
            </a:r>
            <a:endParaRPr/>
          </a:p>
        </p:txBody>
      </p:sp>
      <p:sp>
        <p:nvSpPr>
          <p:cNvPr id="235" name="Google Shape;235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Polish colors everywhere</a:t>
            </a:r>
            <a:endParaRPr/>
          </a:p>
        </p:txBody>
      </p:sp>
      <p:sp>
        <p:nvSpPr>
          <p:cNvPr id="236" name="Google Shape;236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photo</a:t>
            </a:r>
            <a:endParaRPr/>
          </a:p>
        </p:txBody>
      </p:sp>
      <p:pic>
        <p:nvPicPr>
          <p:cNvPr id="237" name="Google Shape;23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-2554075"/>
            <a:ext cx="4572001" cy="810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Mechanical Betlém</a:t>
            </a:r>
            <a:endParaRPr/>
          </a:p>
        </p:txBody>
      </p:sp>
      <p:sp>
        <p:nvSpPr>
          <p:cNvPr id="244" name="Google Shape;244;p3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 The Kuků was kucool</a:t>
            </a:r>
            <a:endParaRPr/>
          </a:p>
        </p:txBody>
      </p:sp>
      <p:sp>
        <p:nvSpPr>
          <p:cNvPr id="245" name="Google Shape;245;p3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photo</a:t>
            </a:r>
            <a:endParaRPr/>
          </a:p>
        </p:txBody>
      </p:sp>
      <p:pic>
        <p:nvPicPr>
          <p:cNvPr id="246" name="Google Shape;24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-157166"/>
            <a:ext cx="4572000" cy="6095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6"/>
          <p:cNvSpPr txBox="1"/>
          <p:nvPr>
            <p:ph type="title"/>
          </p:nvPr>
        </p:nvSpPr>
        <p:spPr>
          <a:xfrm>
            <a:off x="0" y="124090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Harrach’s office </a:t>
            </a:r>
            <a:endParaRPr/>
          </a:p>
        </p:txBody>
      </p:sp>
      <p:sp>
        <p:nvSpPr>
          <p:cNvPr id="253" name="Google Shape;253;p36"/>
          <p:cNvSpPr txBox="1"/>
          <p:nvPr>
            <p:ph idx="1" type="subTitle"/>
          </p:nvPr>
        </p:nvSpPr>
        <p:spPr>
          <a:xfrm>
            <a:off x="-136075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Sure looks interesting</a:t>
            </a:r>
            <a:endParaRPr/>
          </a:p>
        </p:txBody>
      </p:sp>
      <p:sp>
        <p:nvSpPr>
          <p:cNvPr id="254" name="Google Shape;254;p3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photo</a:t>
            </a:r>
            <a:endParaRPr/>
          </a:p>
        </p:txBody>
      </p:sp>
      <p:pic>
        <p:nvPicPr>
          <p:cNvPr id="255" name="Google Shape;25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Funeral shields</a:t>
            </a:r>
            <a:endParaRPr/>
          </a:p>
        </p:txBody>
      </p:sp>
      <p:sp>
        <p:nvSpPr>
          <p:cNvPr id="262" name="Google Shape;262;p3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Really cheerful</a:t>
            </a:r>
            <a:endParaRPr/>
          </a:p>
        </p:txBody>
      </p:sp>
      <p:sp>
        <p:nvSpPr>
          <p:cNvPr id="263" name="Google Shape;263;p3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photo</a:t>
            </a:r>
            <a:endParaRPr/>
          </a:p>
        </p:txBody>
      </p:sp>
      <p:pic>
        <p:nvPicPr>
          <p:cNvPr id="264" name="Google Shape;26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-1588200"/>
            <a:ext cx="4572001" cy="9896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making angels :)</a:t>
            </a:r>
            <a:endParaRPr/>
          </a:p>
        </p:txBody>
      </p:sp>
      <p:sp>
        <p:nvSpPr>
          <p:cNvPr id="271" name="Google Shape;271;p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(very stressful but worth it)</a:t>
            </a:r>
            <a:endParaRPr/>
          </a:p>
        </p:txBody>
      </p:sp>
      <p:sp>
        <p:nvSpPr>
          <p:cNvPr id="272" name="Google Shape;272;p3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photo</a:t>
            </a:r>
            <a:endParaRPr/>
          </a:p>
        </p:txBody>
      </p:sp>
      <p:pic>
        <p:nvPicPr>
          <p:cNvPr id="273" name="Google Shape;27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0225" y="1233175"/>
            <a:ext cx="2503777" cy="289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6699" y="589571"/>
            <a:ext cx="2103526" cy="455392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8"/>
          <p:cNvSpPr txBox="1"/>
          <p:nvPr/>
        </p:nvSpPr>
        <p:spPr>
          <a:xfrm>
            <a:off x="198950" y="4811900"/>
            <a:ext cx="2859300" cy="2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2"/>
                </a:solidFill>
              </a:rPr>
              <a:t>Barbora Vodičková, Nina Klim &lt;3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9"/>
          <p:cNvSpPr txBox="1"/>
          <p:nvPr>
            <p:ph type="title"/>
          </p:nvPr>
        </p:nvSpPr>
        <p:spPr>
          <a:xfrm>
            <a:off x="265500" y="1480375"/>
            <a:ext cx="3837000" cy="123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going to the Krkonose museum</a:t>
            </a:r>
            <a:endParaRPr/>
          </a:p>
        </p:txBody>
      </p:sp>
      <p:sp>
        <p:nvSpPr>
          <p:cNvPr id="282" name="Google Shape;282;p39"/>
          <p:cNvSpPr txBox="1"/>
          <p:nvPr>
            <p:ph idx="1" type="subTitle"/>
          </p:nvPr>
        </p:nvSpPr>
        <p:spPr>
          <a:xfrm>
            <a:off x="2360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(very excited)</a:t>
            </a:r>
            <a:endParaRPr/>
          </a:p>
        </p:txBody>
      </p:sp>
      <p:sp>
        <p:nvSpPr>
          <p:cNvPr id="283" name="Google Shape;283;p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photo</a:t>
            </a:r>
            <a:endParaRPr/>
          </a:p>
        </p:txBody>
      </p:sp>
      <p:pic>
        <p:nvPicPr>
          <p:cNvPr id="284" name="Google Shape;2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9"/>
          <p:cNvPicPr preferRelativeResize="0"/>
          <p:nvPr/>
        </p:nvPicPr>
        <p:blipFill rotWithShape="1">
          <a:blip r:embed="rId4">
            <a:alphaModFix/>
          </a:blip>
          <a:srcRect b="0" l="0" r="18758" t="0"/>
          <a:stretch/>
        </p:blipFill>
        <p:spPr>
          <a:xfrm>
            <a:off x="4544613" y="1407450"/>
            <a:ext cx="4626775" cy="263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goat</a:t>
            </a:r>
            <a:endParaRPr/>
          </a:p>
        </p:txBody>
      </p:sp>
      <p:sp>
        <p:nvSpPr>
          <p:cNvPr id="291" name="Google Shape;291;p4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(very inspiring)</a:t>
            </a:r>
            <a:endParaRPr/>
          </a:p>
        </p:txBody>
      </p:sp>
      <p:sp>
        <p:nvSpPr>
          <p:cNvPr id="292" name="Google Shape;292;p4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photo</a:t>
            </a:r>
            <a:endParaRPr/>
          </a:p>
        </p:txBody>
      </p:sp>
      <p:pic>
        <p:nvPicPr>
          <p:cNvPr id="293" name="Google Shape;29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7363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szopka</a:t>
            </a:r>
            <a:endParaRPr/>
          </a:p>
        </p:txBody>
      </p:sp>
      <p:sp>
        <p:nvSpPr>
          <p:cNvPr id="300" name="Google Shape;300;p4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(we don't know how to call it in english :)</a:t>
            </a:r>
            <a:endParaRPr/>
          </a:p>
        </p:txBody>
      </p:sp>
      <p:sp>
        <p:nvSpPr>
          <p:cNvPr id="301" name="Google Shape;301;p4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photo</a:t>
            </a:r>
            <a:endParaRPr/>
          </a:p>
        </p:txBody>
      </p:sp>
      <p:pic>
        <p:nvPicPr>
          <p:cNvPr id="302" name="Google Shape;30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1"/>
          <p:cNvPicPr preferRelativeResize="0"/>
          <p:nvPr/>
        </p:nvPicPr>
        <p:blipFill rotWithShape="1">
          <a:blip r:embed="rId4">
            <a:alphaModFix/>
          </a:blip>
          <a:srcRect b="21936" l="0" r="0" t="15477"/>
          <a:stretch/>
        </p:blipFill>
        <p:spPr>
          <a:xfrm>
            <a:off x="4794950" y="-36850"/>
            <a:ext cx="3905526" cy="5291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Outside of the castle</a:t>
            </a:r>
            <a:endParaRPr/>
          </a:p>
        </p:txBody>
      </p:sp>
      <p:sp>
        <p:nvSpPr>
          <p:cNvPr id="71" name="Google Shape;71;p1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4223" y="-125"/>
            <a:ext cx="290075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4870850" y="3176000"/>
            <a:ext cx="604200" cy="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the biggest fans of the museum</a:t>
            </a:r>
            <a:endParaRPr/>
          </a:p>
        </p:txBody>
      </p:sp>
      <p:sp>
        <p:nvSpPr>
          <p:cNvPr id="309" name="Google Shape;309;p4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4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photo</a:t>
            </a:r>
            <a:endParaRPr/>
          </a:p>
        </p:txBody>
      </p:sp>
      <p:pic>
        <p:nvPicPr>
          <p:cNvPr id="311" name="Google Shape;31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4512" y="918950"/>
            <a:ext cx="4666977" cy="35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4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Bethlehem</a:t>
            </a:r>
            <a:endParaRPr/>
          </a:p>
        </p:txBody>
      </p:sp>
      <p:sp>
        <p:nvSpPr>
          <p:cNvPr id="81" name="Google Shape;81;p1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The nativity scene</a:t>
            </a:r>
            <a:endParaRPr/>
          </a:p>
        </p:txBody>
      </p:sp>
      <p:sp>
        <p:nvSpPr>
          <p:cNvPr id="82" name="Google Shape;82;p1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photo</a:t>
            </a:r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4">
            <a:alphaModFix/>
          </a:blip>
          <a:srcRect b="19341" l="0" r="0" t="21202"/>
          <a:stretch/>
        </p:blipFill>
        <p:spPr>
          <a:xfrm>
            <a:off x="4572000" y="0"/>
            <a:ext cx="399676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 dress from the 18th century</a:t>
            </a:r>
            <a:endParaRPr/>
          </a:p>
        </p:txBody>
      </p:sp>
      <p:sp>
        <p:nvSpPr>
          <p:cNvPr id="90" name="Google Shape;90;p1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photo</a:t>
            </a: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6783" y="-125"/>
            <a:ext cx="387048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Paintings of František Kaván</a:t>
            </a:r>
            <a:endParaRPr/>
          </a:p>
        </p:txBody>
      </p:sp>
      <p:sp>
        <p:nvSpPr>
          <p:cNvPr id="99" name="Google Shape;99;p18"/>
          <p:cNvSpPr txBox="1"/>
          <p:nvPr>
            <p:ph idx="1" type="subTitle"/>
          </p:nvPr>
        </p:nvSpPr>
        <p:spPr>
          <a:xfrm>
            <a:off x="265500" y="27832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Actually he attended our Czech grammar school</a:t>
            </a:r>
            <a:endParaRPr/>
          </a:p>
        </p:txBody>
      </p:sp>
      <p:sp>
        <p:nvSpPr>
          <p:cNvPr id="100" name="Google Shape;100;p1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photo</a:t>
            </a:r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 rotWithShape="1">
          <a:blip r:embed="rId4">
            <a:alphaModFix/>
          </a:blip>
          <a:srcRect b="0" l="22785" r="0" t="0"/>
          <a:stretch/>
        </p:blipFill>
        <p:spPr>
          <a:xfrm>
            <a:off x="4524525" y="1124875"/>
            <a:ext cx="4423400" cy="289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Pacifico"/>
                <a:ea typeface="Pacifico"/>
                <a:cs typeface="Pacifico"/>
                <a:sym typeface="Pacifico"/>
              </a:rPr>
              <a:t>Photo report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08" name="Google Shape;108;p19"/>
          <p:cNvSpPr txBox="1"/>
          <p:nvPr>
            <p:ph idx="1" type="subTitle"/>
          </p:nvPr>
        </p:nvSpPr>
        <p:spPr>
          <a:xfrm>
            <a:off x="3521950" y="3917675"/>
            <a:ext cx="73437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latin typeface="Pacifico"/>
                <a:ea typeface="Pacifico"/>
                <a:cs typeface="Pacifico"/>
                <a:sym typeface="Pacifico"/>
              </a:rPr>
              <a:t>Poniklá and Jilemnice </a:t>
            </a:r>
            <a:endParaRPr b="1"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latin typeface="Pacifico"/>
                <a:ea typeface="Pacifico"/>
                <a:cs typeface="Pacifico"/>
                <a:sym typeface="Pacifico"/>
              </a:rPr>
              <a:t>March 2024</a:t>
            </a:r>
            <a:endParaRPr b="1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morning run</a:t>
            </a:r>
            <a:endParaRPr>
              <a:solidFill>
                <a:srgbClr val="CC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4" name="Google Shape;114;p2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6B26B"/>
                </a:solidFill>
                <a:latin typeface="Pacifico"/>
                <a:ea typeface="Pacifico"/>
                <a:cs typeface="Pacifico"/>
                <a:sym typeface="Pacifico"/>
              </a:rPr>
              <a:t>fast and furious</a:t>
            </a:r>
            <a:endParaRPr>
              <a:solidFill>
                <a:srgbClr val="F6B26B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 rotWithShape="1">
          <a:blip r:embed="rId4">
            <a:alphaModFix/>
          </a:blip>
          <a:srcRect b="8991" l="0" r="0" t="9269"/>
          <a:stretch/>
        </p:blipFill>
        <p:spPr>
          <a:xfrm>
            <a:off x="5637100" y="275875"/>
            <a:ext cx="2529400" cy="450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 </a:t>
            </a:r>
            <a:r>
              <a:rPr lang="cs">
                <a:solidFill>
                  <a:srgbClr val="8E7CC3"/>
                </a:solidFill>
                <a:latin typeface="Pacifico"/>
                <a:ea typeface="Pacifico"/>
                <a:cs typeface="Pacifico"/>
                <a:sym typeface="Pacifico"/>
              </a:rPr>
              <a:t>finally it's done</a:t>
            </a:r>
            <a:endParaRPr>
              <a:solidFill>
                <a:srgbClr val="8E7CC3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22" name="Google Shape;122;p21"/>
          <p:cNvSpPr txBox="1"/>
          <p:nvPr>
            <p:ph idx="1" type="subTitle"/>
          </p:nvPr>
        </p:nvSpPr>
        <p:spPr>
          <a:xfrm>
            <a:off x="726400" y="2803075"/>
            <a:ext cx="35844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D5A6BD"/>
                </a:solidFill>
                <a:latin typeface="Pacifico"/>
                <a:ea typeface="Pacifico"/>
                <a:cs typeface="Pacifico"/>
                <a:sym typeface="Pacifico"/>
              </a:rPr>
              <a:t>it was a hard process </a:t>
            </a:r>
            <a:endParaRPr>
              <a:solidFill>
                <a:srgbClr val="D5A6BD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40376" cy="5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 rotWithShape="1">
          <a:blip r:embed="rId4">
            <a:alphaModFix/>
          </a:blip>
          <a:srcRect b="0" l="0" r="0" t="33395"/>
          <a:stretch/>
        </p:blipFill>
        <p:spPr>
          <a:xfrm>
            <a:off x="5173775" y="599550"/>
            <a:ext cx="3185099" cy="3771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