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56" r:id="rId4"/>
    <p:sldId id="261" r:id="rId5"/>
    <p:sldId id="262" r:id="rId6"/>
    <p:sldId id="263" r:id="rId7"/>
    <p:sldId id="260" r:id="rId8"/>
    <p:sldId id="264" r:id="rId9"/>
    <p:sldId id="269" r:id="rId10"/>
    <p:sldId id="259" r:id="rId11"/>
    <p:sldId id="267" r:id="rId12"/>
    <p:sldId id="279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>
        <p:scale>
          <a:sx n="86" d="100"/>
          <a:sy n="86" d="100"/>
        </p:scale>
        <p:origin x="4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65966-A0AF-45FB-8278-01F173548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BB304-65F5-4E01-A0EF-3114A8A7A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44D35-F0E3-4F5E-A78D-A222DF54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7F1DF-858A-4E18-BAEC-6CE07EFB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52D4B-9C9F-4B79-9631-EECE3B5E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4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F5D1E-F662-43FE-B355-D564DB3E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FC929-BEA3-4FEE-876F-53CEA2FFF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DBEDA-06F7-4908-AC24-AA02D197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58401-095C-4DFC-9B29-1ADD4505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B0C74-7B2A-48A6-A54A-FE715E81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2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B805C0-45DD-474F-9BA6-CC49F40D4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0768D-AB18-4E52-AE1E-08436831C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3D8C7-DB99-497F-A0E1-CA330FF0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4B6D2-A7C8-4B86-BC7F-771F13AF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2A863-833F-45DB-A28D-5EF7A51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0F3AD-0AA7-45F7-BF02-14E0C7E9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11AE2-CB1D-48D3-9990-67A40B25B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254E0-7F2B-40DE-876F-7F25B95E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F9ECD-4CA0-4957-BB6E-3308FC8E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1474A-7A34-4E8A-9CF8-C747FBD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1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85D3-A43A-49D9-B99F-53A1CCEE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37249-0D42-4CFF-B2DA-26D199E90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0ED7B-2CA7-4BBB-9049-58013E4C5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C0A28-4479-4D47-853A-9A866B3C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1B6D5-AF7C-4F94-926E-474B5D63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8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8102-B116-490C-A63F-B0762773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BFE23-486D-4247-ABDF-05D254931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6836B-D4C0-41D1-AFD8-FFFCA7646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97D52-B4CE-4E1F-94AD-B90F45D9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B1717-7A5F-4264-BCD7-59242EC5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41717-191B-478E-8745-0B0065A7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9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0F98-C2FD-43E5-97F9-2DA92B08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E12AC-9AC6-4413-A6C7-F61D6A4D1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7700F-DA1C-42D5-AAF5-0147ADE45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F0C42-CC5C-49B8-A5B6-1C88DC7CD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C6B84-C36E-47B6-AF1C-FA581C963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642629-9D58-457F-A95E-7E862C4D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32898A-D674-4303-BC4A-D710D17D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9AE6FE-84E0-4A5E-B992-3E8DCC79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70A2-F346-4A49-81EB-6797A42E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8271A-D17F-430D-9404-1CE2E602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57E5A-7A40-4602-8563-50ED4F90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B44CD-FC7C-4437-B730-134ED39E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9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F32CB-A237-44DF-819A-8341DE684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D3A59-6D3E-4CE4-AC38-22FD7172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CE9F1-4F59-4520-847C-7F64E737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4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9739C-9AEA-4AD5-B128-C2464277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7329F-84FC-46E3-BBC6-025F21B90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01A47-4591-47B0-A577-1588FB109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DD65E-15FE-4F17-8AC8-0FC2FFC9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30997-C2BE-4B19-8179-FF5C8C20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FAEC0-2F98-4E1F-86BF-3455640E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5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C03C-1EF6-4377-8ACD-E0756437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A1BDE-26E8-417F-87BB-F346B9E7F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6918B-E011-4ADD-8132-F5B5C5892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BC54B-244C-4E4C-ADA7-22B3B17E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F4FF3-7300-4097-BFF9-9C810B68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55825-09E6-43E0-A8E3-F6BFBE49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4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1F437-C534-4EA5-AB3F-3DDB70142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F52BD-C73F-4168-831E-C93E450E6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4748D-5595-4BA9-ABD7-CE7A86664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44D01-DCFB-4BE8-8A33-20979FB8DC1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93D50-35E7-415E-8C14-15B9A4888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9A130-D6F6-4A11-9F8D-92192C42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9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608D135-3A9B-4664-BE40-0AE1F4986C58}"/>
              </a:ext>
            </a:extLst>
          </p:cNvPr>
          <p:cNvSpPr txBox="1">
            <a:spLocks/>
          </p:cNvSpPr>
          <p:nvPr/>
        </p:nvSpPr>
        <p:spPr>
          <a:xfrm>
            <a:off x="7719270" y="5786680"/>
            <a:ext cx="4328719" cy="696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Ernest </a:t>
            </a:r>
            <a:r>
              <a:rPr lang="cs-CZ" sz="3600" dirty="0" err="1"/>
              <a:t>Starling</a:t>
            </a:r>
            <a:r>
              <a:rPr lang="cs-CZ" sz="3600" dirty="0"/>
              <a:t> (1866-1924)</a:t>
            </a:r>
            <a:endParaRPr lang="en-US" sz="3600" dirty="0"/>
          </a:p>
        </p:txBody>
      </p:sp>
      <p:pic>
        <p:nvPicPr>
          <p:cNvPr id="1032" name="Picture 8" descr="Starling Curve - Cardiovascular - Medbullets Step 1">
            <a:extLst>
              <a:ext uri="{FF2B5EF4-FFF2-40B4-BE49-F238E27FC236}">
                <a16:creationId xmlns:a16="http://schemas.microsoft.com/office/drawing/2014/main" id="{C0C781C5-7E45-414F-939C-5CB74F037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2"/>
          <a:stretch/>
        </p:blipFill>
        <p:spPr bwMode="auto">
          <a:xfrm>
            <a:off x="2772956" y="179072"/>
            <a:ext cx="6276975" cy="535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A041F7-7556-4960-91B3-F8557188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98" y="5994138"/>
            <a:ext cx="4328719" cy="696082"/>
          </a:xfrm>
        </p:spPr>
        <p:txBody>
          <a:bodyPr>
            <a:normAutofit/>
          </a:bodyPr>
          <a:lstStyle/>
          <a:p>
            <a:r>
              <a:rPr lang="cs-CZ" sz="2700" dirty="0"/>
              <a:t>Otto Frank (1865-1944)</a:t>
            </a:r>
            <a:endParaRPr lang="en-US" sz="27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3D923C-6657-4EF1-B4A0-4016D7074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1" y="3156206"/>
            <a:ext cx="1934172" cy="263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2C63A1D-6691-4D30-84BC-2A80636BE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681" y="2961139"/>
            <a:ext cx="2095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30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E4BBF9-9D73-4846-9870-70D1CC79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01"/>
            <a:ext cx="12010271" cy="528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6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9657AB-B028-4CF8-B51F-23C0D3182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447"/>
          <a:stretch/>
        </p:blipFill>
        <p:spPr>
          <a:xfrm>
            <a:off x="5207031" y="1324353"/>
            <a:ext cx="5346319" cy="4377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5C8009-D7B3-4BC5-A993-A9CA57E57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354" y="61777"/>
            <a:ext cx="3537646" cy="13162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64AC57-9432-D4CA-1C21-54F97984F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90" y="1222613"/>
            <a:ext cx="4275165" cy="52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6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91086A-88D6-46AC-AA2B-E096E3562D51}"/>
              </a:ext>
            </a:extLst>
          </p:cNvPr>
          <p:cNvCxnSpPr>
            <a:cxnSpLocks/>
          </p:cNvCxnSpPr>
          <p:nvPr/>
        </p:nvCxnSpPr>
        <p:spPr>
          <a:xfrm>
            <a:off x="1675205" y="5722383"/>
            <a:ext cx="58301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0F7C91-263C-4156-96E0-787050BE801F}"/>
              </a:ext>
            </a:extLst>
          </p:cNvPr>
          <p:cNvCxnSpPr>
            <a:cxnSpLocks/>
            <a:endCxn id="20" idx="3"/>
          </p:cNvCxnSpPr>
          <p:nvPr/>
        </p:nvCxnSpPr>
        <p:spPr>
          <a:xfrm flipH="1" flipV="1">
            <a:off x="1589237" y="467290"/>
            <a:ext cx="58945" cy="5291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636FB2-2498-496E-A693-862C5953B530}"/>
              </a:ext>
            </a:extLst>
          </p:cNvPr>
          <p:cNvSpPr/>
          <p:nvPr/>
        </p:nvSpPr>
        <p:spPr>
          <a:xfrm>
            <a:off x="1887166" y="1125151"/>
            <a:ext cx="5932109" cy="4600839"/>
          </a:xfrm>
          <a:custGeom>
            <a:avLst/>
            <a:gdLst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18187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35005 h 3880131"/>
              <a:gd name="connsiteX5" fmla="*/ 3985328 w 3985328"/>
              <a:gd name="connsiteY5" fmla="*/ 0 h 3880131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26692 h 3880131"/>
              <a:gd name="connsiteX5" fmla="*/ 3985328 w 3985328"/>
              <a:gd name="connsiteY5" fmla="*/ 0 h 3880131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  <a:gd name="connsiteX0" fmla="*/ 0 w 4689976"/>
              <a:gd name="connsiteY0" fmla="*/ 3912980 h 3912980"/>
              <a:gd name="connsiteX1" fmla="*/ 2359470 w 4689976"/>
              <a:gd name="connsiteY1" fmla="*/ 3593195 h 3912980"/>
              <a:gd name="connsiteX2" fmla="*/ 3593505 w 4689976"/>
              <a:gd name="connsiteY2" fmla="*/ 2800175 h 3912980"/>
              <a:gd name="connsiteX3" fmla="*/ 4309429 w 4689976"/>
              <a:gd name="connsiteY3" fmla="*/ 1743944 h 3912980"/>
              <a:gd name="connsiteX4" fmla="*/ 4588053 w 4689976"/>
              <a:gd name="connsiteY4" fmla="*/ 718131 h 3912980"/>
              <a:gd name="connsiteX5" fmla="*/ 4689976 w 4689976"/>
              <a:gd name="connsiteY5" fmla="*/ 0 h 3912980"/>
              <a:gd name="connsiteX0" fmla="*/ 0 w 4689976"/>
              <a:gd name="connsiteY0" fmla="*/ 3912980 h 3912980"/>
              <a:gd name="connsiteX1" fmla="*/ 2359470 w 4689976"/>
              <a:gd name="connsiteY1" fmla="*/ 3593195 h 3912980"/>
              <a:gd name="connsiteX2" fmla="*/ 3593505 w 4689976"/>
              <a:gd name="connsiteY2" fmla="*/ 2800175 h 3912980"/>
              <a:gd name="connsiteX3" fmla="*/ 4309429 w 4689976"/>
              <a:gd name="connsiteY3" fmla="*/ 1743944 h 3912980"/>
              <a:gd name="connsiteX4" fmla="*/ 4588053 w 4689976"/>
              <a:gd name="connsiteY4" fmla="*/ 718131 h 3912980"/>
              <a:gd name="connsiteX5" fmla="*/ 4689976 w 4689976"/>
              <a:gd name="connsiteY5" fmla="*/ 0 h 3912980"/>
              <a:gd name="connsiteX0" fmla="*/ 0 w 4689976"/>
              <a:gd name="connsiteY0" fmla="*/ 3912980 h 3947786"/>
              <a:gd name="connsiteX1" fmla="*/ 1948144 w 4689976"/>
              <a:gd name="connsiteY1" fmla="*/ 3858125 h 3947786"/>
              <a:gd name="connsiteX2" fmla="*/ 3593505 w 4689976"/>
              <a:gd name="connsiteY2" fmla="*/ 2800175 h 3947786"/>
              <a:gd name="connsiteX3" fmla="*/ 4309429 w 4689976"/>
              <a:gd name="connsiteY3" fmla="*/ 1743944 h 3947786"/>
              <a:gd name="connsiteX4" fmla="*/ 4588053 w 4689976"/>
              <a:gd name="connsiteY4" fmla="*/ 718131 h 3947786"/>
              <a:gd name="connsiteX5" fmla="*/ 4689976 w 4689976"/>
              <a:gd name="connsiteY5" fmla="*/ 0 h 3947786"/>
              <a:gd name="connsiteX0" fmla="*/ 0 w 4689976"/>
              <a:gd name="connsiteY0" fmla="*/ 3912980 h 3980752"/>
              <a:gd name="connsiteX1" fmla="*/ 1948144 w 4689976"/>
              <a:gd name="connsiteY1" fmla="*/ 3858125 h 3980752"/>
              <a:gd name="connsiteX2" fmla="*/ 3593505 w 4689976"/>
              <a:gd name="connsiteY2" fmla="*/ 2800175 h 3980752"/>
              <a:gd name="connsiteX3" fmla="*/ 4309429 w 4689976"/>
              <a:gd name="connsiteY3" fmla="*/ 1743944 h 3980752"/>
              <a:gd name="connsiteX4" fmla="*/ 4588053 w 4689976"/>
              <a:gd name="connsiteY4" fmla="*/ 718131 h 3980752"/>
              <a:gd name="connsiteX5" fmla="*/ 4689976 w 4689976"/>
              <a:gd name="connsiteY5" fmla="*/ 0 h 3980752"/>
              <a:gd name="connsiteX0" fmla="*/ 0 w 4689976"/>
              <a:gd name="connsiteY0" fmla="*/ 3912980 h 3965995"/>
              <a:gd name="connsiteX1" fmla="*/ 1948144 w 4689976"/>
              <a:gd name="connsiteY1" fmla="*/ 3858125 h 3965995"/>
              <a:gd name="connsiteX2" fmla="*/ 3128235 w 4689976"/>
              <a:gd name="connsiteY2" fmla="*/ 2552228 h 3965995"/>
              <a:gd name="connsiteX3" fmla="*/ 4309429 w 4689976"/>
              <a:gd name="connsiteY3" fmla="*/ 1743944 h 3965995"/>
              <a:gd name="connsiteX4" fmla="*/ 4588053 w 4689976"/>
              <a:gd name="connsiteY4" fmla="*/ 718131 h 3965995"/>
              <a:gd name="connsiteX5" fmla="*/ 4689976 w 4689976"/>
              <a:gd name="connsiteY5" fmla="*/ 0 h 3965995"/>
              <a:gd name="connsiteX0" fmla="*/ 0 w 4689976"/>
              <a:gd name="connsiteY0" fmla="*/ 3912980 h 3965995"/>
              <a:gd name="connsiteX1" fmla="*/ 1948144 w 4689976"/>
              <a:gd name="connsiteY1" fmla="*/ 3858125 h 3965995"/>
              <a:gd name="connsiteX2" fmla="*/ 3128235 w 4689976"/>
              <a:gd name="connsiteY2" fmla="*/ 2552228 h 3965995"/>
              <a:gd name="connsiteX3" fmla="*/ 4309429 w 4689976"/>
              <a:gd name="connsiteY3" fmla="*/ 1743944 h 3965995"/>
              <a:gd name="connsiteX4" fmla="*/ 4588053 w 4689976"/>
              <a:gd name="connsiteY4" fmla="*/ 718131 h 3965995"/>
              <a:gd name="connsiteX5" fmla="*/ 4689976 w 4689976"/>
              <a:gd name="connsiteY5" fmla="*/ 0 h 3965995"/>
              <a:gd name="connsiteX0" fmla="*/ 0 w 4689976"/>
              <a:gd name="connsiteY0" fmla="*/ 3912980 h 3965995"/>
              <a:gd name="connsiteX1" fmla="*/ 1948144 w 4689976"/>
              <a:gd name="connsiteY1" fmla="*/ 3858125 h 3965995"/>
              <a:gd name="connsiteX2" fmla="*/ 3128235 w 4689976"/>
              <a:gd name="connsiteY2" fmla="*/ 2552228 h 3965995"/>
              <a:gd name="connsiteX3" fmla="*/ 4309429 w 4689976"/>
              <a:gd name="connsiteY3" fmla="*/ 1743944 h 3965995"/>
              <a:gd name="connsiteX4" fmla="*/ 4588053 w 4689976"/>
              <a:gd name="connsiteY4" fmla="*/ 718131 h 3965995"/>
              <a:gd name="connsiteX5" fmla="*/ 4689976 w 4689976"/>
              <a:gd name="connsiteY5" fmla="*/ 0 h 3965995"/>
              <a:gd name="connsiteX0" fmla="*/ 0 w 4689976"/>
              <a:gd name="connsiteY0" fmla="*/ 3912980 h 3912980"/>
              <a:gd name="connsiteX1" fmla="*/ 1948144 w 4689976"/>
              <a:gd name="connsiteY1" fmla="*/ 3858125 h 3912980"/>
              <a:gd name="connsiteX2" fmla="*/ 3128235 w 4689976"/>
              <a:gd name="connsiteY2" fmla="*/ 2552228 h 3912980"/>
              <a:gd name="connsiteX3" fmla="*/ 4309429 w 4689976"/>
              <a:gd name="connsiteY3" fmla="*/ 1743944 h 3912980"/>
              <a:gd name="connsiteX4" fmla="*/ 4588053 w 4689976"/>
              <a:gd name="connsiteY4" fmla="*/ 718131 h 3912980"/>
              <a:gd name="connsiteX5" fmla="*/ 4689976 w 4689976"/>
              <a:gd name="connsiteY5" fmla="*/ 0 h 3912980"/>
              <a:gd name="connsiteX0" fmla="*/ 0 w 4689976"/>
              <a:gd name="connsiteY0" fmla="*/ 3912980 h 3912980"/>
              <a:gd name="connsiteX1" fmla="*/ 1948144 w 4689976"/>
              <a:gd name="connsiteY1" fmla="*/ 3858125 h 3912980"/>
              <a:gd name="connsiteX2" fmla="*/ 3128235 w 4689976"/>
              <a:gd name="connsiteY2" fmla="*/ 2552228 h 3912980"/>
              <a:gd name="connsiteX3" fmla="*/ 4309429 w 4689976"/>
              <a:gd name="connsiteY3" fmla="*/ 1743944 h 3912980"/>
              <a:gd name="connsiteX4" fmla="*/ 4588053 w 4689976"/>
              <a:gd name="connsiteY4" fmla="*/ 718131 h 3912980"/>
              <a:gd name="connsiteX5" fmla="*/ 4689976 w 4689976"/>
              <a:gd name="connsiteY5" fmla="*/ 0 h 3912980"/>
              <a:gd name="connsiteX0" fmla="*/ 0 w 4689976"/>
              <a:gd name="connsiteY0" fmla="*/ 3912980 h 3912980"/>
              <a:gd name="connsiteX1" fmla="*/ 1948144 w 4689976"/>
              <a:gd name="connsiteY1" fmla="*/ 3858125 h 3912980"/>
              <a:gd name="connsiteX2" fmla="*/ 3128235 w 4689976"/>
              <a:gd name="connsiteY2" fmla="*/ 2552228 h 3912980"/>
              <a:gd name="connsiteX3" fmla="*/ 4309429 w 4689976"/>
              <a:gd name="connsiteY3" fmla="*/ 1743944 h 3912980"/>
              <a:gd name="connsiteX4" fmla="*/ 4588053 w 4689976"/>
              <a:gd name="connsiteY4" fmla="*/ 718131 h 3912980"/>
              <a:gd name="connsiteX5" fmla="*/ 4689976 w 4689976"/>
              <a:gd name="connsiteY5" fmla="*/ 0 h 3912980"/>
              <a:gd name="connsiteX0" fmla="*/ 0 w 4689976"/>
              <a:gd name="connsiteY0" fmla="*/ 3912980 h 3912980"/>
              <a:gd name="connsiteX1" fmla="*/ 1948144 w 4689976"/>
              <a:gd name="connsiteY1" fmla="*/ 3858125 h 3912980"/>
              <a:gd name="connsiteX2" fmla="*/ 3128235 w 4689976"/>
              <a:gd name="connsiteY2" fmla="*/ 2552228 h 3912980"/>
              <a:gd name="connsiteX3" fmla="*/ 3918332 w 4689976"/>
              <a:gd name="connsiteY3" fmla="*/ 1329566 h 3912980"/>
              <a:gd name="connsiteX4" fmla="*/ 4588053 w 4689976"/>
              <a:gd name="connsiteY4" fmla="*/ 718131 h 3912980"/>
              <a:gd name="connsiteX5" fmla="*/ 4689976 w 4689976"/>
              <a:gd name="connsiteY5" fmla="*/ 0 h 3912980"/>
              <a:gd name="connsiteX0" fmla="*/ 0 w 4689976"/>
              <a:gd name="connsiteY0" fmla="*/ 3912980 h 3912980"/>
              <a:gd name="connsiteX1" fmla="*/ 1948144 w 4689976"/>
              <a:gd name="connsiteY1" fmla="*/ 3858125 h 3912980"/>
              <a:gd name="connsiteX2" fmla="*/ 3128235 w 4689976"/>
              <a:gd name="connsiteY2" fmla="*/ 2552228 h 3912980"/>
              <a:gd name="connsiteX3" fmla="*/ 3904846 w 4689976"/>
              <a:gd name="connsiteY3" fmla="*/ 1309186 h 3912980"/>
              <a:gd name="connsiteX4" fmla="*/ 4588053 w 4689976"/>
              <a:gd name="connsiteY4" fmla="*/ 718131 h 3912980"/>
              <a:gd name="connsiteX5" fmla="*/ 4689976 w 4689976"/>
              <a:gd name="connsiteY5" fmla="*/ 0 h 3912980"/>
              <a:gd name="connsiteX0" fmla="*/ 0 w 4689976"/>
              <a:gd name="connsiteY0" fmla="*/ 3912980 h 3912980"/>
              <a:gd name="connsiteX1" fmla="*/ 1948144 w 4689976"/>
              <a:gd name="connsiteY1" fmla="*/ 3858125 h 3912980"/>
              <a:gd name="connsiteX2" fmla="*/ 3128235 w 4689976"/>
              <a:gd name="connsiteY2" fmla="*/ 2552228 h 3912980"/>
              <a:gd name="connsiteX3" fmla="*/ 3904846 w 4689976"/>
              <a:gd name="connsiteY3" fmla="*/ 1309186 h 3912980"/>
              <a:gd name="connsiteX4" fmla="*/ 4365532 w 4689976"/>
              <a:gd name="connsiteY4" fmla="*/ 463391 h 3912980"/>
              <a:gd name="connsiteX5" fmla="*/ 4689976 w 4689976"/>
              <a:gd name="connsiteY5" fmla="*/ 0 h 3912980"/>
              <a:gd name="connsiteX0" fmla="*/ 0 w 4689976"/>
              <a:gd name="connsiteY0" fmla="*/ 3912980 h 3912980"/>
              <a:gd name="connsiteX1" fmla="*/ 1948144 w 4689976"/>
              <a:gd name="connsiteY1" fmla="*/ 3858125 h 3912980"/>
              <a:gd name="connsiteX2" fmla="*/ 3128235 w 4689976"/>
              <a:gd name="connsiteY2" fmla="*/ 2552228 h 3912980"/>
              <a:gd name="connsiteX3" fmla="*/ 3904846 w 4689976"/>
              <a:gd name="connsiteY3" fmla="*/ 1309186 h 3912980"/>
              <a:gd name="connsiteX4" fmla="*/ 4365532 w 4689976"/>
              <a:gd name="connsiteY4" fmla="*/ 463391 h 3912980"/>
              <a:gd name="connsiteX5" fmla="*/ 4689976 w 4689976"/>
              <a:gd name="connsiteY5" fmla="*/ 0 h 3912980"/>
              <a:gd name="connsiteX0" fmla="*/ 0 w 4689976"/>
              <a:gd name="connsiteY0" fmla="*/ 3912980 h 3912980"/>
              <a:gd name="connsiteX1" fmla="*/ 1948144 w 4689976"/>
              <a:gd name="connsiteY1" fmla="*/ 3858125 h 3912980"/>
              <a:gd name="connsiteX2" fmla="*/ 3128235 w 4689976"/>
              <a:gd name="connsiteY2" fmla="*/ 2552228 h 3912980"/>
              <a:gd name="connsiteX3" fmla="*/ 3904846 w 4689976"/>
              <a:gd name="connsiteY3" fmla="*/ 1309186 h 3912980"/>
              <a:gd name="connsiteX4" fmla="*/ 4365532 w 4689976"/>
              <a:gd name="connsiteY4" fmla="*/ 463391 h 3912980"/>
              <a:gd name="connsiteX5" fmla="*/ 4689976 w 4689976"/>
              <a:gd name="connsiteY5" fmla="*/ 0 h 3912980"/>
              <a:gd name="connsiteX0" fmla="*/ 0 w 4720320"/>
              <a:gd name="connsiteY0" fmla="*/ 4008083 h 4008083"/>
              <a:gd name="connsiteX1" fmla="*/ 1948144 w 4720320"/>
              <a:gd name="connsiteY1" fmla="*/ 3953228 h 4008083"/>
              <a:gd name="connsiteX2" fmla="*/ 3128235 w 4720320"/>
              <a:gd name="connsiteY2" fmla="*/ 2647331 h 4008083"/>
              <a:gd name="connsiteX3" fmla="*/ 3904846 w 4720320"/>
              <a:gd name="connsiteY3" fmla="*/ 1404289 h 4008083"/>
              <a:gd name="connsiteX4" fmla="*/ 4365532 w 4720320"/>
              <a:gd name="connsiteY4" fmla="*/ 558494 h 4008083"/>
              <a:gd name="connsiteX5" fmla="*/ 4720320 w 4720320"/>
              <a:gd name="connsiteY5" fmla="*/ 0 h 4008083"/>
              <a:gd name="connsiteX0" fmla="*/ 0 w 4720320"/>
              <a:gd name="connsiteY0" fmla="*/ 4008083 h 4008083"/>
              <a:gd name="connsiteX1" fmla="*/ 1948144 w 4720320"/>
              <a:gd name="connsiteY1" fmla="*/ 3953228 h 4008083"/>
              <a:gd name="connsiteX2" fmla="*/ 3128235 w 4720320"/>
              <a:gd name="connsiteY2" fmla="*/ 2647331 h 4008083"/>
              <a:gd name="connsiteX3" fmla="*/ 3904846 w 4720320"/>
              <a:gd name="connsiteY3" fmla="*/ 1404289 h 4008083"/>
              <a:gd name="connsiteX4" fmla="*/ 4365532 w 4720320"/>
              <a:gd name="connsiteY4" fmla="*/ 558494 h 4008083"/>
              <a:gd name="connsiteX5" fmla="*/ 4720320 w 4720320"/>
              <a:gd name="connsiteY5" fmla="*/ 0 h 4008083"/>
              <a:gd name="connsiteX0" fmla="*/ 0 w 4720320"/>
              <a:gd name="connsiteY0" fmla="*/ 4008083 h 4008083"/>
              <a:gd name="connsiteX1" fmla="*/ 1948144 w 4720320"/>
              <a:gd name="connsiteY1" fmla="*/ 3953228 h 4008083"/>
              <a:gd name="connsiteX2" fmla="*/ 3128235 w 4720320"/>
              <a:gd name="connsiteY2" fmla="*/ 2647331 h 4008083"/>
              <a:gd name="connsiteX3" fmla="*/ 3904846 w 4720320"/>
              <a:gd name="connsiteY3" fmla="*/ 1404289 h 4008083"/>
              <a:gd name="connsiteX4" fmla="*/ 4402619 w 4720320"/>
              <a:gd name="connsiteY4" fmla="*/ 589063 h 4008083"/>
              <a:gd name="connsiteX5" fmla="*/ 4720320 w 4720320"/>
              <a:gd name="connsiteY5" fmla="*/ 0 h 4008083"/>
              <a:gd name="connsiteX0" fmla="*/ 0 w 4720320"/>
              <a:gd name="connsiteY0" fmla="*/ 4008083 h 4008083"/>
              <a:gd name="connsiteX1" fmla="*/ 1948144 w 4720320"/>
              <a:gd name="connsiteY1" fmla="*/ 3953228 h 4008083"/>
              <a:gd name="connsiteX2" fmla="*/ 3128235 w 4720320"/>
              <a:gd name="connsiteY2" fmla="*/ 2647331 h 4008083"/>
              <a:gd name="connsiteX3" fmla="*/ 3904846 w 4720320"/>
              <a:gd name="connsiteY3" fmla="*/ 1404289 h 4008083"/>
              <a:gd name="connsiteX4" fmla="*/ 4399248 w 4720320"/>
              <a:gd name="connsiteY4" fmla="*/ 578874 h 4008083"/>
              <a:gd name="connsiteX5" fmla="*/ 4720320 w 4720320"/>
              <a:gd name="connsiteY5" fmla="*/ 0 h 4008083"/>
              <a:gd name="connsiteX0" fmla="*/ 0 w 4720320"/>
              <a:gd name="connsiteY0" fmla="*/ 4008083 h 4008083"/>
              <a:gd name="connsiteX1" fmla="*/ 1948144 w 4720320"/>
              <a:gd name="connsiteY1" fmla="*/ 3953228 h 4008083"/>
              <a:gd name="connsiteX2" fmla="*/ 3128235 w 4720320"/>
              <a:gd name="connsiteY2" fmla="*/ 2647331 h 4008083"/>
              <a:gd name="connsiteX3" fmla="*/ 3904846 w 4720320"/>
              <a:gd name="connsiteY3" fmla="*/ 1404289 h 4008083"/>
              <a:gd name="connsiteX4" fmla="*/ 4399248 w 4720320"/>
              <a:gd name="connsiteY4" fmla="*/ 578874 h 4008083"/>
              <a:gd name="connsiteX5" fmla="*/ 4720320 w 4720320"/>
              <a:gd name="connsiteY5" fmla="*/ 0 h 4008083"/>
              <a:gd name="connsiteX0" fmla="*/ 0 w 4720320"/>
              <a:gd name="connsiteY0" fmla="*/ 4008083 h 4008083"/>
              <a:gd name="connsiteX1" fmla="*/ 1948144 w 4720320"/>
              <a:gd name="connsiteY1" fmla="*/ 3953228 h 4008083"/>
              <a:gd name="connsiteX2" fmla="*/ 3128235 w 4720320"/>
              <a:gd name="connsiteY2" fmla="*/ 2647331 h 4008083"/>
              <a:gd name="connsiteX3" fmla="*/ 3904846 w 4720320"/>
              <a:gd name="connsiteY3" fmla="*/ 1404289 h 4008083"/>
              <a:gd name="connsiteX4" fmla="*/ 4399248 w 4720320"/>
              <a:gd name="connsiteY4" fmla="*/ 578874 h 4008083"/>
              <a:gd name="connsiteX5" fmla="*/ 4720320 w 4720320"/>
              <a:gd name="connsiteY5" fmla="*/ 0 h 4008083"/>
              <a:gd name="connsiteX0" fmla="*/ 0 w 4720320"/>
              <a:gd name="connsiteY0" fmla="*/ 4008083 h 4008083"/>
              <a:gd name="connsiteX1" fmla="*/ 1948144 w 4720320"/>
              <a:gd name="connsiteY1" fmla="*/ 3953228 h 4008083"/>
              <a:gd name="connsiteX2" fmla="*/ 3128235 w 4720320"/>
              <a:gd name="connsiteY2" fmla="*/ 2647331 h 4008083"/>
              <a:gd name="connsiteX3" fmla="*/ 3904846 w 4720320"/>
              <a:gd name="connsiteY3" fmla="*/ 1404289 h 4008083"/>
              <a:gd name="connsiteX4" fmla="*/ 4399248 w 4720320"/>
              <a:gd name="connsiteY4" fmla="*/ 578874 h 4008083"/>
              <a:gd name="connsiteX5" fmla="*/ 4720320 w 4720320"/>
              <a:gd name="connsiteY5" fmla="*/ 0 h 4008083"/>
              <a:gd name="connsiteX0" fmla="*/ 0 w 4720320"/>
              <a:gd name="connsiteY0" fmla="*/ 4008083 h 4008083"/>
              <a:gd name="connsiteX1" fmla="*/ 1948144 w 4720320"/>
              <a:gd name="connsiteY1" fmla="*/ 3953228 h 4008083"/>
              <a:gd name="connsiteX2" fmla="*/ 3128235 w 4720320"/>
              <a:gd name="connsiteY2" fmla="*/ 2647331 h 4008083"/>
              <a:gd name="connsiteX3" fmla="*/ 3904846 w 4720320"/>
              <a:gd name="connsiteY3" fmla="*/ 1404289 h 4008083"/>
              <a:gd name="connsiteX4" fmla="*/ 4399248 w 4720320"/>
              <a:gd name="connsiteY4" fmla="*/ 578874 h 4008083"/>
              <a:gd name="connsiteX5" fmla="*/ 4720320 w 4720320"/>
              <a:gd name="connsiteY5" fmla="*/ 0 h 4008083"/>
              <a:gd name="connsiteX0" fmla="*/ 0 w 4720320"/>
              <a:gd name="connsiteY0" fmla="*/ 4008083 h 4008083"/>
              <a:gd name="connsiteX1" fmla="*/ 1948144 w 4720320"/>
              <a:gd name="connsiteY1" fmla="*/ 3953228 h 4008083"/>
              <a:gd name="connsiteX2" fmla="*/ 3128235 w 4720320"/>
              <a:gd name="connsiteY2" fmla="*/ 2647331 h 4008083"/>
              <a:gd name="connsiteX3" fmla="*/ 3904846 w 4720320"/>
              <a:gd name="connsiteY3" fmla="*/ 1404289 h 4008083"/>
              <a:gd name="connsiteX4" fmla="*/ 4399248 w 4720320"/>
              <a:gd name="connsiteY4" fmla="*/ 578874 h 4008083"/>
              <a:gd name="connsiteX5" fmla="*/ 4720320 w 4720320"/>
              <a:gd name="connsiteY5" fmla="*/ 0 h 4008083"/>
              <a:gd name="connsiteX0" fmla="*/ 0 w 4720320"/>
              <a:gd name="connsiteY0" fmla="*/ 4008083 h 4008083"/>
              <a:gd name="connsiteX1" fmla="*/ 1948144 w 4720320"/>
              <a:gd name="connsiteY1" fmla="*/ 3953228 h 4008083"/>
              <a:gd name="connsiteX2" fmla="*/ 3128235 w 4720320"/>
              <a:gd name="connsiteY2" fmla="*/ 2647331 h 4008083"/>
              <a:gd name="connsiteX3" fmla="*/ 3904846 w 4720320"/>
              <a:gd name="connsiteY3" fmla="*/ 1404289 h 4008083"/>
              <a:gd name="connsiteX4" fmla="*/ 4399248 w 4720320"/>
              <a:gd name="connsiteY4" fmla="*/ 578874 h 4008083"/>
              <a:gd name="connsiteX5" fmla="*/ 4720320 w 4720320"/>
              <a:gd name="connsiteY5" fmla="*/ 0 h 4008083"/>
              <a:gd name="connsiteX0" fmla="*/ 0 w 4720320"/>
              <a:gd name="connsiteY0" fmla="*/ 4008083 h 4008083"/>
              <a:gd name="connsiteX1" fmla="*/ 1980382 w 4720320"/>
              <a:gd name="connsiteY1" fmla="*/ 3953228 h 4008083"/>
              <a:gd name="connsiteX2" fmla="*/ 3128235 w 4720320"/>
              <a:gd name="connsiteY2" fmla="*/ 2647331 h 4008083"/>
              <a:gd name="connsiteX3" fmla="*/ 3904846 w 4720320"/>
              <a:gd name="connsiteY3" fmla="*/ 1404289 h 4008083"/>
              <a:gd name="connsiteX4" fmla="*/ 4399248 w 4720320"/>
              <a:gd name="connsiteY4" fmla="*/ 578874 h 4008083"/>
              <a:gd name="connsiteX5" fmla="*/ 4720320 w 4720320"/>
              <a:gd name="connsiteY5" fmla="*/ 0 h 4008083"/>
              <a:gd name="connsiteX0" fmla="*/ 0 w 4720320"/>
              <a:gd name="connsiteY0" fmla="*/ 4008083 h 4008083"/>
              <a:gd name="connsiteX1" fmla="*/ 1903013 w 4720320"/>
              <a:gd name="connsiteY1" fmla="*/ 3932750 h 4008083"/>
              <a:gd name="connsiteX2" fmla="*/ 3128235 w 4720320"/>
              <a:gd name="connsiteY2" fmla="*/ 2647331 h 4008083"/>
              <a:gd name="connsiteX3" fmla="*/ 3904846 w 4720320"/>
              <a:gd name="connsiteY3" fmla="*/ 1404289 h 4008083"/>
              <a:gd name="connsiteX4" fmla="*/ 4399248 w 4720320"/>
              <a:gd name="connsiteY4" fmla="*/ 578874 h 4008083"/>
              <a:gd name="connsiteX5" fmla="*/ 4720320 w 4720320"/>
              <a:gd name="connsiteY5" fmla="*/ 0 h 4008083"/>
              <a:gd name="connsiteX0" fmla="*/ 0 w 4665131"/>
              <a:gd name="connsiteY0" fmla="*/ 4028487 h 4028487"/>
              <a:gd name="connsiteX1" fmla="*/ 1903013 w 4665131"/>
              <a:gd name="connsiteY1" fmla="*/ 3953154 h 4028487"/>
              <a:gd name="connsiteX2" fmla="*/ 3128235 w 4665131"/>
              <a:gd name="connsiteY2" fmla="*/ 2667735 h 4028487"/>
              <a:gd name="connsiteX3" fmla="*/ 3904846 w 4665131"/>
              <a:gd name="connsiteY3" fmla="*/ 1424693 h 4028487"/>
              <a:gd name="connsiteX4" fmla="*/ 4399248 w 4665131"/>
              <a:gd name="connsiteY4" fmla="*/ 599278 h 4028487"/>
              <a:gd name="connsiteX5" fmla="*/ 4665131 w 4665131"/>
              <a:gd name="connsiteY5" fmla="*/ 0 h 4028487"/>
              <a:gd name="connsiteX0" fmla="*/ 0 w 4665131"/>
              <a:gd name="connsiteY0" fmla="*/ 4028487 h 4028487"/>
              <a:gd name="connsiteX1" fmla="*/ 1903013 w 4665131"/>
              <a:gd name="connsiteY1" fmla="*/ 3953154 h 4028487"/>
              <a:gd name="connsiteX2" fmla="*/ 3128235 w 4665131"/>
              <a:gd name="connsiteY2" fmla="*/ 2667735 h 4028487"/>
              <a:gd name="connsiteX3" fmla="*/ 3904846 w 4665131"/>
              <a:gd name="connsiteY3" fmla="*/ 1424693 h 4028487"/>
              <a:gd name="connsiteX4" fmla="*/ 4362456 w 4665131"/>
              <a:gd name="connsiteY4" fmla="*/ 606080 h 4028487"/>
              <a:gd name="connsiteX5" fmla="*/ 4665131 w 4665131"/>
              <a:gd name="connsiteY5" fmla="*/ 0 h 4028487"/>
              <a:gd name="connsiteX0" fmla="*/ 0 w 4665131"/>
              <a:gd name="connsiteY0" fmla="*/ 4028487 h 4028487"/>
              <a:gd name="connsiteX1" fmla="*/ 1979664 w 4665131"/>
              <a:gd name="connsiteY1" fmla="*/ 3987161 h 4028487"/>
              <a:gd name="connsiteX2" fmla="*/ 3128235 w 4665131"/>
              <a:gd name="connsiteY2" fmla="*/ 2667735 h 4028487"/>
              <a:gd name="connsiteX3" fmla="*/ 3904846 w 4665131"/>
              <a:gd name="connsiteY3" fmla="*/ 1424693 h 4028487"/>
              <a:gd name="connsiteX4" fmla="*/ 4362456 w 4665131"/>
              <a:gd name="connsiteY4" fmla="*/ 606080 h 4028487"/>
              <a:gd name="connsiteX5" fmla="*/ 4665131 w 4665131"/>
              <a:gd name="connsiteY5" fmla="*/ 0 h 4028487"/>
              <a:gd name="connsiteX0" fmla="*/ 0 w 4665131"/>
              <a:gd name="connsiteY0" fmla="*/ 4028487 h 4074144"/>
              <a:gd name="connsiteX1" fmla="*/ 1979664 w 4665131"/>
              <a:gd name="connsiteY1" fmla="*/ 3987161 h 4074144"/>
              <a:gd name="connsiteX2" fmla="*/ 2980196 w 4665131"/>
              <a:gd name="connsiteY2" fmla="*/ 2896860 h 4074144"/>
              <a:gd name="connsiteX3" fmla="*/ 3128235 w 4665131"/>
              <a:gd name="connsiteY3" fmla="*/ 2667735 h 4074144"/>
              <a:gd name="connsiteX4" fmla="*/ 3904846 w 4665131"/>
              <a:gd name="connsiteY4" fmla="*/ 1424693 h 4074144"/>
              <a:gd name="connsiteX5" fmla="*/ 4362456 w 4665131"/>
              <a:gd name="connsiteY5" fmla="*/ 606080 h 4074144"/>
              <a:gd name="connsiteX6" fmla="*/ 4665131 w 4665131"/>
              <a:gd name="connsiteY6" fmla="*/ 0 h 4074144"/>
              <a:gd name="connsiteX0" fmla="*/ 0 w 4665131"/>
              <a:gd name="connsiteY0" fmla="*/ 4028487 h 4066861"/>
              <a:gd name="connsiteX1" fmla="*/ 1979664 w 4665131"/>
              <a:gd name="connsiteY1" fmla="*/ 3987161 h 4066861"/>
              <a:gd name="connsiteX2" fmla="*/ 3062980 w 4665131"/>
              <a:gd name="connsiteY2" fmla="*/ 2995481 h 4066861"/>
              <a:gd name="connsiteX3" fmla="*/ 3128235 w 4665131"/>
              <a:gd name="connsiteY3" fmla="*/ 2667735 h 4066861"/>
              <a:gd name="connsiteX4" fmla="*/ 3904846 w 4665131"/>
              <a:gd name="connsiteY4" fmla="*/ 1424693 h 4066861"/>
              <a:gd name="connsiteX5" fmla="*/ 4362456 w 4665131"/>
              <a:gd name="connsiteY5" fmla="*/ 606080 h 4066861"/>
              <a:gd name="connsiteX6" fmla="*/ 4665131 w 4665131"/>
              <a:gd name="connsiteY6" fmla="*/ 0 h 4066861"/>
              <a:gd name="connsiteX0" fmla="*/ 0 w 4665131"/>
              <a:gd name="connsiteY0" fmla="*/ 4028487 h 4066861"/>
              <a:gd name="connsiteX1" fmla="*/ 1979664 w 4665131"/>
              <a:gd name="connsiteY1" fmla="*/ 3987161 h 4066861"/>
              <a:gd name="connsiteX2" fmla="*/ 3062980 w 4665131"/>
              <a:gd name="connsiteY2" fmla="*/ 2995481 h 4066861"/>
              <a:gd name="connsiteX3" fmla="*/ 3128235 w 4665131"/>
              <a:gd name="connsiteY3" fmla="*/ 2667735 h 4066861"/>
              <a:gd name="connsiteX4" fmla="*/ 3904846 w 4665131"/>
              <a:gd name="connsiteY4" fmla="*/ 1424693 h 4066861"/>
              <a:gd name="connsiteX5" fmla="*/ 4362456 w 4665131"/>
              <a:gd name="connsiteY5" fmla="*/ 606080 h 4066861"/>
              <a:gd name="connsiteX6" fmla="*/ 4665131 w 4665131"/>
              <a:gd name="connsiteY6" fmla="*/ 0 h 4066861"/>
              <a:gd name="connsiteX0" fmla="*/ 0 w 4665131"/>
              <a:gd name="connsiteY0" fmla="*/ 4028487 h 4066861"/>
              <a:gd name="connsiteX1" fmla="*/ 1979664 w 4665131"/>
              <a:gd name="connsiteY1" fmla="*/ 3987161 h 4066861"/>
              <a:gd name="connsiteX2" fmla="*/ 3062980 w 4665131"/>
              <a:gd name="connsiteY2" fmla="*/ 2995481 h 4066861"/>
              <a:gd name="connsiteX3" fmla="*/ 3128235 w 4665131"/>
              <a:gd name="connsiteY3" fmla="*/ 2667735 h 4066861"/>
              <a:gd name="connsiteX4" fmla="*/ 3904846 w 4665131"/>
              <a:gd name="connsiteY4" fmla="*/ 1424693 h 4066861"/>
              <a:gd name="connsiteX5" fmla="*/ 4362456 w 4665131"/>
              <a:gd name="connsiteY5" fmla="*/ 606080 h 4066861"/>
              <a:gd name="connsiteX6" fmla="*/ 4665131 w 4665131"/>
              <a:gd name="connsiteY6" fmla="*/ 0 h 4066861"/>
              <a:gd name="connsiteX0" fmla="*/ 0 w 4665131"/>
              <a:gd name="connsiteY0" fmla="*/ 4028487 h 4028487"/>
              <a:gd name="connsiteX1" fmla="*/ 2068580 w 4665131"/>
              <a:gd name="connsiteY1" fmla="*/ 3932749 h 4028487"/>
              <a:gd name="connsiteX2" fmla="*/ 3062980 w 4665131"/>
              <a:gd name="connsiteY2" fmla="*/ 2995481 h 4028487"/>
              <a:gd name="connsiteX3" fmla="*/ 3128235 w 4665131"/>
              <a:gd name="connsiteY3" fmla="*/ 2667735 h 4028487"/>
              <a:gd name="connsiteX4" fmla="*/ 3904846 w 4665131"/>
              <a:gd name="connsiteY4" fmla="*/ 1424693 h 4028487"/>
              <a:gd name="connsiteX5" fmla="*/ 4362456 w 4665131"/>
              <a:gd name="connsiteY5" fmla="*/ 606080 h 4028487"/>
              <a:gd name="connsiteX6" fmla="*/ 4665131 w 4665131"/>
              <a:gd name="connsiteY6" fmla="*/ 0 h 4028487"/>
              <a:gd name="connsiteX0" fmla="*/ 0 w 4665131"/>
              <a:gd name="connsiteY0" fmla="*/ 4028487 h 4028487"/>
              <a:gd name="connsiteX1" fmla="*/ 2086976 w 4665131"/>
              <a:gd name="connsiteY1" fmla="*/ 3970157 h 4028487"/>
              <a:gd name="connsiteX2" fmla="*/ 3062980 w 4665131"/>
              <a:gd name="connsiteY2" fmla="*/ 2995481 h 4028487"/>
              <a:gd name="connsiteX3" fmla="*/ 3128235 w 4665131"/>
              <a:gd name="connsiteY3" fmla="*/ 2667735 h 4028487"/>
              <a:gd name="connsiteX4" fmla="*/ 3904846 w 4665131"/>
              <a:gd name="connsiteY4" fmla="*/ 1424693 h 4028487"/>
              <a:gd name="connsiteX5" fmla="*/ 4362456 w 4665131"/>
              <a:gd name="connsiteY5" fmla="*/ 606080 h 4028487"/>
              <a:gd name="connsiteX6" fmla="*/ 4665131 w 4665131"/>
              <a:gd name="connsiteY6" fmla="*/ 0 h 4028487"/>
              <a:gd name="connsiteX0" fmla="*/ 0 w 4665131"/>
              <a:gd name="connsiteY0" fmla="*/ 4028487 h 4072721"/>
              <a:gd name="connsiteX1" fmla="*/ 2086976 w 4665131"/>
              <a:gd name="connsiteY1" fmla="*/ 3970157 h 4072721"/>
              <a:gd name="connsiteX2" fmla="*/ 3062980 w 4665131"/>
              <a:gd name="connsiteY2" fmla="*/ 2995481 h 4072721"/>
              <a:gd name="connsiteX3" fmla="*/ 3128235 w 4665131"/>
              <a:gd name="connsiteY3" fmla="*/ 2667735 h 4072721"/>
              <a:gd name="connsiteX4" fmla="*/ 3904846 w 4665131"/>
              <a:gd name="connsiteY4" fmla="*/ 1424693 h 4072721"/>
              <a:gd name="connsiteX5" fmla="*/ 4362456 w 4665131"/>
              <a:gd name="connsiteY5" fmla="*/ 606080 h 4072721"/>
              <a:gd name="connsiteX6" fmla="*/ 4665131 w 4665131"/>
              <a:gd name="connsiteY6" fmla="*/ 0 h 4072721"/>
              <a:gd name="connsiteX0" fmla="*/ 0 w 4665131"/>
              <a:gd name="connsiteY0" fmla="*/ 4028487 h 4044995"/>
              <a:gd name="connsiteX1" fmla="*/ 2086976 w 4665131"/>
              <a:gd name="connsiteY1" fmla="*/ 3970157 h 4044995"/>
              <a:gd name="connsiteX2" fmla="*/ 3062980 w 4665131"/>
              <a:gd name="connsiteY2" fmla="*/ 2995481 h 4044995"/>
              <a:gd name="connsiteX3" fmla="*/ 3128235 w 4665131"/>
              <a:gd name="connsiteY3" fmla="*/ 2667735 h 4044995"/>
              <a:gd name="connsiteX4" fmla="*/ 3904846 w 4665131"/>
              <a:gd name="connsiteY4" fmla="*/ 1424693 h 4044995"/>
              <a:gd name="connsiteX5" fmla="*/ 4362456 w 4665131"/>
              <a:gd name="connsiteY5" fmla="*/ 606080 h 4044995"/>
              <a:gd name="connsiteX6" fmla="*/ 4665131 w 4665131"/>
              <a:gd name="connsiteY6" fmla="*/ 0 h 4044995"/>
              <a:gd name="connsiteX0" fmla="*/ 0 w 4665131"/>
              <a:gd name="connsiteY0" fmla="*/ 4028487 h 4030388"/>
              <a:gd name="connsiteX1" fmla="*/ 2080844 w 4665131"/>
              <a:gd name="connsiteY1" fmla="*/ 3942951 h 4030388"/>
              <a:gd name="connsiteX2" fmla="*/ 3062980 w 4665131"/>
              <a:gd name="connsiteY2" fmla="*/ 2995481 h 4030388"/>
              <a:gd name="connsiteX3" fmla="*/ 3128235 w 4665131"/>
              <a:gd name="connsiteY3" fmla="*/ 2667735 h 4030388"/>
              <a:gd name="connsiteX4" fmla="*/ 3904846 w 4665131"/>
              <a:gd name="connsiteY4" fmla="*/ 1424693 h 4030388"/>
              <a:gd name="connsiteX5" fmla="*/ 4362456 w 4665131"/>
              <a:gd name="connsiteY5" fmla="*/ 606080 h 4030388"/>
              <a:gd name="connsiteX6" fmla="*/ 4665131 w 4665131"/>
              <a:gd name="connsiteY6" fmla="*/ 0 h 4030388"/>
              <a:gd name="connsiteX0" fmla="*/ 0 w 4665131"/>
              <a:gd name="connsiteY0" fmla="*/ 4028487 h 4028487"/>
              <a:gd name="connsiteX1" fmla="*/ 2080844 w 4665131"/>
              <a:gd name="connsiteY1" fmla="*/ 3942951 h 4028487"/>
              <a:gd name="connsiteX2" fmla="*/ 3062980 w 4665131"/>
              <a:gd name="connsiteY2" fmla="*/ 2995481 h 4028487"/>
              <a:gd name="connsiteX3" fmla="*/ 3128235 w 4665131"/>
              <a:gd name="connsiteY3" fmla="*/ 2667735 h 4028487"/>
              <a:gd name="connsiteX4" fmla="*/ 3904846 w 4665131"/>
              <a:gd name="connsiteY4" fmla="*/ 1424693 h 4028487"/>
              <a:gd name="connsiteX5" fmla="*/ 4362456 w 4665131"/>
              <a:gd name="connsiteY5" fmla="*/ 606080 h 4028487"/>
              <a:gd name="connsiteX6" fmla="*/ 4665131 w 4665131"/>
              <a:gd name="connsiteY6" fmla="*/ 0 h 4028487"/>
              <a:gd name="connsiteX0" fmla="*/ 0 w 4665131"/>
              <a:gd name="connsiteY0" fmla="*/ 4028487 h 4028487"/>
              <a:gd name="connsiteX1" fmla="*/ 2080844 w 4665131"/>
              <a:gd name="connsiteY1" fmla="*/ 3942951 h 4028487"/>
              <a:gd name="connsiteX2" fmla="*/ 3062980 w 4665131"/>
              <a:gd name="connsiteY2" fmla="*/ 2995481 h 4028487"/>
              <a:gd name="connsiteX3" fmla="*/ 3542151 w 4665131"/>
              <a:gd name="connsiteY3" fmla="*/ 2096414 h 4028487"/>
              <a:gd name="connsiteX4" fmla="*/ 3904846 w 4665131"/>
              <a:gd name="connsiteY4" fmla="*/ 1424693 h 4028487"/>
              <a:gd name="connsiteX5" fmla="*/ 4362456 w 4665131"/>
              <a:gd name="connsiteY5" fmla="*/ 606080 h 4028487"/>
              <a:gd name="connsiteX6" fmla="*/ 4665131 w 4665131"/>
              <a:gd name="connsiteY6" fmla="*/ 0 h 4028487"/>
              <a:gd name="connsiteX0" fmla="*/ 0 w 4665131"/>
              <a:gd name="connsiteY0" fmla="*/ 4028487 h 4028487"/>
              <a:gd name="connsiteX1" fmla="*/ 2080844 w 4665131"/>
              <a:gd name="connsiteY1" fmla="*/ 3942951 h 4028487"/>
              <a:gd name="connsiteX2" fmla="*/ 3062980 w 4665131"/>
              <a:gd name="connsiteY2" fmla="*/ 2995481 h 4028487"/>
              <a:gd name="connsiteX3" fmla="*/ 3542151 w 4665131"/>
              <a:gd name="connsiteY3" fmla="*/ 2096414 h 4028487"/>
              <a:gd name="connsiteX4" fmla="*/ 3904846 w 4665131"/>
              <a:gd name="connsiteY4" fmla="*/ 1424693 h 4028487"/>
              <a:gd name="connsiteX5" fmla="*/ 4362456 w 4665131"/>
              <a:gd name="connsiteY5" fmla="*/ 606080 h 4028487"/>
              <a:gd name="connsiteX6" fmla="*/ 4665131 w 4665131"/>
              <a:gd name="connsiteY6" fmla="*/ 0 h 4028487"/>
              <a:gd name="connsiteX0" fmla="*/ 0 w 4665131"/>
              <a:gd name="connsiteY0" fmla="*/ 4028487 h 4028487"/>
              <a:gd name="connsiteX1" fmla="*/ 2080844 w 4665131"/>
              <a:gd name="connsiteY1" fmla="*/ 3942951 h 4028487"/>
              <a:gd name="connsiteX2" fmla="*/ 3062980 w 4665131"/>
              <a:gd name="connsiteY2" fmla="*/ 2995481 h 4028487"/>
              <a:gd name="connsiteX3" fmla="*/ 3542151 w 4665131"/>
              <a:gd name="connsiteY3" fmla="*/ 2096414 h 4028487"/>
              <a:gd name="connsiteX4" fmla="*/ 3904846 w 4665131"/>
              <a:gd name="connsiteY4" fmla="*/ 1424693 h 4028487"/>
              <a:gd name="connsiteX5" fmla="*/ 4362456 w 4665131"/>
              <a:gd name="connsiteY5" fmla="*/ 606080 h 4028487"/>
              <a:gd name="connsiteX6" fmla="*/ 4665131 w 4665131"/>
              <a:gd name="connsiteY6" fmla="*/ 0 h 4028487"/>
              <a:gd name="connsiteX0" fmla="*/ 0 w 4665131"/>
              <a:gd name="connsiteY0" fmla="*/ 4028487 h 4028487"/>
              <a:gd name="connsiteX1" fmla="*/ 2080844 w 4665131"/>
              <a:gd name="connsiteY1" fmla="*/ 3942951 h 4028487"/>
              <a:gd name="connsiteX2" fmla="*/ 3062980 w 4665131"/>
              <a:gd name="connsiteY2" fmla="*/ 2995481 h 4028487"/>
              <a:gd name="connsiteX3" fmla="*/ 3542151 w 4665131"/>
              <a:gd name="connsiteY3" fmla="*/ 2096414 h 4028487"/>
              <a:gd name="connsiteX4" fmla="*/ 3904846 w 4665131"/>
              <a:gd name="connsiteY4" fmla="*/ 1424693 h 4028487"/>
              <a:gd name="connsiteX5" fmla="*/ 4362456 w 4665131"/>
              <a:gd name="connsiteY5" fmla="*/ 606080 h 4028487"/>
              <a:gd name="connsiteX6" fmla="*/ 4665131 w 4665131"/>
              <a:gd name="connsiteY6" fmla="*/ 0 h 4028487"/>
              <a:gd name="connsiteX0" fmla="*/ 0 w 4674329"/>
              <a:gd name="connsiteY0" fmla="*/ 4011484 h 4011484"/>
              <a:gd name="connsiteX1" fmla="*/ 2080844 w 4674329"/>
              <a:gd name="connsiteY1" fmla="*/ 3925948 h 4011484"/>
              <a:gd name="connsiteX2" fmla="*/ 3062980 w 4674329"/>
              <a:gd name="connsiteY2" fmla="*/ 2978478 h 4011484"/>
              <a:gd name="connsiteX3" fmla="*/ 3542151 w 4674329"/>
              <a:gd name="connsiteY3" fmla="*/ 2079411 h 4011484"/>
              <a:gd name="connsiteX4" fmla="*/ 3904846 w 4674329"/>
              <a:gd name="connsiteY4" fmla="*/ 1407690 h 4011484"/>
              <a:gd name="connsiteX5" fmla="*/ 4362456 w 4674329"/>
              <a:gd name="connsiteY5" fmla="*/ 589077 h 4011484"/>
              <a:gd name="connsiteX6" fmla="*/ 4674329 w 4674329"/>
              <a:gd name="connsiteY6" fmla="*/ 0 h 4011484"/>
              <a:gd name="connsiteX0" fmla="*/ 0 w 4674329"/>
              <a:gd name="connsiteY0" fmla="*/ 4011484 h 4011484"/>
              <a:gd name="connsiteX1" fmla="*/ 2080844 w 4674329"/>
              <a:gd name="connsiteY1" fmla="*/ 3925948 h 4011484"/>
              <a:gd name="connsiteX2" fmla="*/ 3062980 w 4674329"/>
              <a:gd name="connsiteY2" fmla="*/ 2978478 h 4011484"/>
              <a:gd name="connsiteX3" fmla="*/ 3542151 w 4674329"/>
              <a:gd name="connsiteY3" fmla="*/ 2079411 h 4011484"/>
              <a:gd name="connsiteX4" fmla="*/ 3904846 w 4674329"/>
              <a:gd name="connsiteY4" fmla="*/ 1407690 h 4011484"/>
              <a:gd name="connsiteX5" fmla="*/ 4362456 w 4674329"/>
              <a:gd name="connsiteY5" fmla="*/ 589077 h 4011484"/>
              <a:gd name="connsiteX6" fmla="*/ 4674329 w 4674329"/>
              <a:gd name="connsiteY6" fmla="*/ 0 h 4011484"/>
              <a:gd name="connsiteX0" fmla="*/ 0 w 4674329"/>
              <a:gd name="connsiteY0" fmla="*/ 4011484 h 4011484"/>
              <a:gd name="connsiteX1" fmla="*/ 2080844 w 4674329"/>
              <a:gd name="connsiteY1" fmla="*/ 3925948 h 4011484"/>
              <a:gd name="connsiteX2" fmla="*/ 3062980 w 4674329"/>
              <a:gd name="connsiteY2" fmla="*/ 2978478 h 4011484"/>
              <a:gd name="connsiteX3" fmla="*/ 3542151 w 4674329"/>
              <a:gd name="connsiteY3" fmla="*/ 2079411 h 4011484"/>
              <a:gd name="connsiteX4" fmla="*/ 3904846 w 4674329"/>
              <a:gd name="connsiteY4" fmla="*/ 1407690 h 4011484"/>
              <a:gd name="connsiteX5" fmla="*/ 4362456 w 4674329"/>
              <a:gd name="connsiteY5" fmla="*/ 589077 h 4011484"/>
              <a:gd name="connsiteX6" fmla="*/ 4674329 w 4674329"/>
              <a:gd name="connsiteY6" fmla="*/ 0 h 4011484"/>
              <a:gd name="connsiteX0" fmla="*/ 0 w 4674329"/>
              <a:gd name="connsiteY0" fmla="*/ 4011484 h 4011484"/>
              <a:gd name="connsiteX1" fmla="*/ 2080844 w 4674329"/>
              <a:gd name="connsiteY1" fmla="*/ 3925948 h 4011484"/>
              <a:gd name="connsiteX2" fmla="*/ 3062980 w 4674329"/>
              <a:gd name="connsiteY2" fmla="*/ 2978478 h 4011484"/>
              <a:gd name="connsiteX3" fmla="*/ 3542151 w 4674329"/>
              <a:gd name="connsiteY3" fmla="*/ 2079411 h 4011484"/>
              <a:gd name="connsiteX4" fmla="*/ 3904846 w 4674329"/>
              <a:gd name="connsiteY4" fmla="*/ 1407690 h 4011484"/>
              <a:gd name="connsiteX5" fmla="*/ 4362456 w 4674329"/>
              <a:gd name="connsiteY5" fmla="*/ 599279 h 4011484"/>
              <a:gd name="connsiteX6" fmla="*/ 4674329 w 4674329"/>
              <a:gd name="connsiteY6" fmla="*/ 0 h 4011484"/>
              <a:gd name="connsiteX0" fmla="*/ 0 w 4674329"/>
              <a:gd name="connsiteY0" fmla="*/ 4011484 h 4011484"/>
              <a:gd name="connsiteX1" fmla="*/ 2080844 w 4674329"/>
              <a:gd name="connsiteY1" fmla="*/ 3925948 h 4011484"/>
              <a:gd name="connsiteX2" fmla="*/ 3062980 w 4674329"/>
              <a:gd name="connsiteY2" fmla="*/ 2978478 h 4011484"/>
              <a:gd name="connsiteX3" fmla="*/ 3542151 w 4674329"/>
              <a:gd name="connsiteY3" fmla="*/ 2079411 h 4011484"/>
              <a:gd name="connsiteX4" fmla="*/ 3904846 w 4674329"/>
              <a:gd name="connsiteY4" fmla="*/ 1407690 h 4011484"/>
              <a:gd name="connsiteX5" fmla="*/ 4362456 w 4674329"/>
              <a:gd name="connsiteY5" fmla="*/ 599279 h 4011484"/>
              <a:gd name="connsiteX6" fmla="*/ 4674329 w 4674329"/>
              <a:gd name="connsiteY6" fmla="*/ 0 h 4011484"/>
              <a:gd name="connsiteX0" fmla="*/ 0 w 4674329"/>
              <a:gd name="connsiteY0" fmla="*/ 4011484 h 4011484"/>
              <a:gd name="connsiteX1" fmla="*/ 2080844 w 4674329"/>
              <a:gd name="connsiteY1" fmla="*/ 3925948 h 4011484"/>
              <a:gd name="connsiteX2" fmla="*/ 3062980 w 4674329"/>
              <a:gd name="connsiteY2" fmla="*/ 2978478 h 4011484"/>
              <a:gd name="connsiteX3" fmla="*/ 3542151 w 4674329"/>
              <a:gd name="connsiteY3" fmla="*/ 2079411 h 4011484"/>
              <a:gd name="connsiteX4" fmla="*/ 3904846 w 4674329"/>
              <a:gd name="connsiteY4" fmla="*/ 1407690 h 4011484"/>
              <a:gd name="connsiteX5" fmla="*/ 4362456 w 4674329"/>
              <a:gd name="connsiteY5" fmla="*/ 599279 h 4011484"/>
              <a:gd name="connsiteX6" fmla="*/ 4674329 w 4674329"/>
              <a:gd name="connsiteY6" fmla="*/ 0 h 4011484"/>
              <a:gd name="connsiteX0" fmla="*/ 0 w 4674329"/>
              <a:gd name="connsiteY0" fmla="*/ 4011484 h 4011484"/>
              <a:gd name="connsiteX1" fmla="*/ 2080844 w 4674329"/>
              <a:gd name="connsiteY1" fmla="*/ 3925948 h 4011484"/>
              <a:gd name="connsiteX2" fmla="*/ 3062980 w 4674329"/>
              <a:gd name="connsiteY2" fmla="*/ 2978478 h 4011484"/>
              <a:gd name="connsiteX3" fmla="*/ 3542151 w 4674329"/>
              <a:gd name="connsiteY3" fmla="*/ 2079411 h 4011484"/>
              <a:gd name="connsiteX4" fmla="*/ 3904846 w 4674329"/>
              <a:gd name="connsiteY4" fmla="*/ 1407690 h 4011484"/>
              <a:gd name="connsiteX5" fmla="*/ 4362456 w 4674329"/>
              <a:gd name="connsiteY5" fmla="*/ 599279 h 4011484"/>
              <a:gd name="connsiteX6" fmla="*/ 4674329 w 4674329"/>
              <a:gd name="connsiteY6" fmla="*/ 0 h 4011484"/>
              <a:gd name="connsiteX0" fmla="*/ 0 w 4674329"/>
              <a:gd name="connsiteY0" fmla="*/ 4011484 h 4011484"/>
              <a:gd name="connsiteX1" fmla="*/ 2080844 w 4674329"/>
              <a:gd name="connsiteY1" fmla="*/ 3925948 h 4011484"/>
              <a:gd name="connsiteX2" fmla="*/ 3062980 w 4674329"/>
              <a:gd name="connsiteY2" fmla="*/ 2978478 h 4011484"/>
              <a:gd name="connsiteX3" fmla="*/ 3542151 w 4674329"/>
              <a:gd name="connsiteY3" fmla="*/ 2079411 h 4011484"/>
              <a:gd name="connsiteX4" fmla="*/ 3904846 w 4674329"/>
              <a:gd name="connsiteY4" fmla="*/ 1407690 h 4011484"/>
              <a:gd name="connsiteX5" fmla="*/ 4362456 w 4674329"/>
              <a:gd name="connsiteY5" fmla="*/ 599279 h 4011484"/>
              <a:gd name="connsiteX6" fmla="*/ 4674329 w 4674329"/>
              <a:gd name="connsiteY6" fmla="*/ 0 h 4011484"/>
              <a:gd name="connsiteX0" fmla="*/ 0 w 4674329"/>
              <a:gd name="connsiteY0" fmla="*/ 4011484 h 4031982"/>
              <a:gd name="connsiteX1" fmla="*/ 2059382 w 4674329"/>
              <a:gd name="connsiteY1" fmla="*/ 3990562 h 4031982"/>
              <a:gd name="connsiteX2" fmla="*/ 3062980 w 4674329"/>
              <a:gd name="connsiteY2" fmla="*/ 2978478 h 4031982"/>
              <a:gd name="connsiteX3" fmla="*/ 3542151 w 4674329"/>
              <a:gd name="connsiteY3" fmla="*/ 2079411 h 4031982"/>
              <a:gd name="connsiteX4" fmla="*/ 3904846 w 4674329"/>
              <a:gd name="connsiteY4" fmla="*/ 1407690 h 4031982"/>
              <a:gd name="connsiteX5" fmla="*/ 4362456 w 4674329"/>
              <a:gd name="connsiteY5" fmla="*/ 599279 h 4031982"/>
              <a:gd name="connsiteX6" fmla="*/ 4674329 w 4674329"/>
              <a:gd name="connsiteY6" fmla="*/ 0 h 4031982"/>
              <a:gd name="connsiteX0" fmla="*/ 0 w 4674329"/>
              <a:gd name="connsiteY0" fmla="*/ 4011484 h 4018319"/>
              <a:gd name="connsiteX1" fmla="*/ 2080844 w 4674329"/>
              <a:gd name="connsiteY1" fmla="*/ 3970158 h 4018319"/>
              <a:gd name="connsiteX2" fmla="*/ 3062980 w 4674329"/>
              <a:gd name="connsiteY2" fmla="*/ 2978478 h 4018319"/>
              <a:gd name="connsiteX3" fmla="*/ 3542151 w 4674329"/>
              <a:gd name="connsiteY3" fmla="*/ 2079411 h 4018319"/>
              <a:gd name="connsiteX4" fmla="*/ 3904846 w 4674329"/>
              <a:gd name="connsiteY4" fmla="*/ 1407690 h 4018319"/>
              <a:gd name="connsiteX5" fmla="*/ 4362456 w 4674329"/>
              <a:gd name="connsiteY5" fmla="*/ 599279 h 4018319"/>
              <a:gd name="connsiteX6" fmla="*/ 4674329 w 4674329"/>
              <a:gd name="connsiteY6" fmla="*/ 0 h 4018319"/>
              <a:gd name="connsiteX0" fmla="*/ 0 w 4674329"/>
              <a:gd name="connsiteY0" fmla="*/ 4011484 h 4018319"/>
              <a:gd name="connsiteX1" fmla="*/ 2080844 w 4674329"/>
              <a:gd name="connsiteY1" fmla="*/ 3970158 h 4018319"/>
              <a:gd name="connsiteX2" fmla="*/ 3062980 w 4674329"/>
              <a:gd name="connsiteY2" fmla="*/ 2978478 h 4018319"/>
              <a:gd name="connsiteX3" fmla="*/ 3542151 w 4674329"/>
              <a:gd name="connsiteY3" fmla="*/ 2079411 h 4018319"/>
              <a:gd name="connsiteX4" fmla="*/ 3904846 w 4674329"/>
              <a:gd name="connsiteY4" fmla="*/ 1407690 h 4018319"/>
              <a:gd name="connsiteX5" fmla="*/ 4347126 w 4674329"/>
              <a:gd name="connsiteY5" fmla="*/ 589076 h 4018319"/>
              <a:gd name="connsiteX6" fmla="*/ 4674329 w 4674329"/>
              <a:gd name="connsiteY6" fmla="*/ 0 h 4018319"/>
              <a:gd name="connsiteX0" fmla="*/ 0 w 4674329"/>
              <a:gd name="connsiteY0" fmla="*/ 4011484 h 4049283"/>
              <a:gd name="connsiteX1" fmla="*/ 2080844 w 4674329"/>
              <a:gd name="connsiteY1" fmla="*/ 3970158 h 4049283"/>
              <a:gd name="connsiteX2" fmla="*/ 3062980 w 4674329"/>
              <a:gd name="connsiteY2" fmla="*/ 2978478 h 4049283"/>
              <a:gd name="connsiteX3" fmla="*/ 3542151 w 4674329"/>
              <a:gd name="connsiteY3" fmla="*/ 2079411 h 4049283"/>
              <a:gd name="connsiteX4" fmla="*/ 3904846 w 4674329"/>
              <a:gd name="connsiteY4" fmla="*/ 1407690 h 4049283"/>
              <a:gd name="connsiteX5" fmla="*/ 4347126 w 4674329"/>
              <a:gd name="connsiteY5" fmla="*/ 589076 h 4049283"/>
              <a:gd name="connsiteX6" fmla="*/ 4674329 w 4674329"/>
              <a:gd name="connsiteY6" fmla="*/ 0 h 4049283"/>
              <a:gd name="connsiteX0" fmla="*/ 0 w 4674329"/>
              <a:gd name="connsiteY0" fmla="*/ 4011484 h 4074760"/>
              <a:gd name="connsiteX1" fmla="*/ 2080844 w 4674329"/>
              <a:gd name="connsiteY1" fmla="*/ 3970158 h 4074760"/>
              <a:gd name="connsiteX2" fmla="*/ 3062980 w 4674329"/>
              <a:gd name="connsiteY2" fmla="*/ 2978478 h 4074760"/>
              <a:gd name="connsiteX3" fmla="*/ 3542151 w 4674329"/>
              <a:gd name="connsiteY3" fmla="*/ 2079411 h 4074760"/>
              <a:gd name="connsiteX4" fmla="*/ 3904846 w 4674329"/>
              <a:gd name="connsiteY4" fmla="*/ 1407690 h 4074760"/>
              <a:gd name="connsiteX5" fmla="*/ 4347126 w 4674329"/>
              <a:gd name="connsiteY5" fmla="*/ 589076 h 4074760"/>
              <a:gd name="connsiteX6" fmla="*/ 4674329 w 4674329"/>
              <a:gd name="connsiteY6" fmla="*/ 0 h 4074760"/>
              <a:gd name="connsiteX0" fmla="*/ 0 w 4674329"/>
              <a:gd name="connsiteY0" fmla="*/ 4011484 h 4070043"/>
              <a:gd name="connsiteX1" fmla="*/ 2175892 w 4674329"/>
              <a:gd name="connsiteY1" fmla="*/ 3963357 h 4070043"/>
              <a:gd name="connsiteX2" fmla="*/ 3062980 w 4674329"/>
              <a:gd name="connsiteY2" fmla="*/ 2978478 h 4070043"/>
              <a:gd name="connsiteX3" fmla="*/ 3542151 w 4674329"/>
              <a:gd name="connsiteY3" fmla="*/ 2079411 h 4070043"/>
              <a:gd name="connsiteX4" fmla="*/ 3904846 w 4674329"/>
              <a:gd name="connsiteY4" fmla="*/ 1407690 h 4070043"/>
              <a:gd name="connsiteX5" fmla="*/ 4347126 w 4674329"/>
              <a:gd name="connsiteY5" fmla="*/ 589076 h 4070043"/>
              <a:gd name="connsiteX6" fmla="*/ 4674329 w 4674329"/>
              <a:gd name="connsiteY6" fmla="*/ 0 h 4070043"/>
              <a:gd name="connsiteX0" fmla="*/ 0 w 4674329"/>
              <a:gd name="connsiteY0" fmla="*/ 4011484 h 4106066"/>
              <a:gd name="connsiteX1" fmla="*/ 2175892 w 4674329"/>
              <a:gd name="connsiteY1" fmla="*/ 3963357 h 4106066"/>
              <a:gd name="connsiteX2" fmla="*/ 3062980 w 4674329"/>
              <a:gd name="connsiteY2" fmla="*/ 2978478 h 4106066"/>
              <a:gd name="connsiteX3" fmla="*/ 3542151 w 4674329"/>
              <a:gd name="connsiteY3" fmla="*/ 2079411 h 4106066"/>
              <a:gd name="connsiteX4" fmla="*/ 3904846 w 4674329"/>
              <a:gd name="connsiteY4" fmla="*/ 1407690 h 4106066"/>
              <a:gd name="connsiteX5" fmla="*/ 4347126 w 4674329"/>
              <a:gd name="connsiteY5" fmla="*/ 589076 h 4106066"/>
              <a:gd name="connsiteX6" fmla="*/ 4674329 w 4674329"/>
              <a:gd name="connsiteY6" fmla="*/ 0 h 4106066"/>
              <a:gd name="connsiteX0" fmla="*/ 0 w 4674329"/>
              <a:gd name="connsiteY0" fmla="*/ 4011484 h 4108430"/>
              <a:gd name="connsiteX1" fmla="*/ 1490098 w 4674329"/>
              <a:gd name="connsiteY1" fmla="*/ 4107519 h 4108430"/>
              <a:gd name="connsiteX2" fmla="*/ 2175892 w 4674329"/>
              <a:gd name="connsiteY2" fmla="*/ 3963357 h 4108430"/>
              <a:gd name="connsiteX3" fmla="*/ 3062980 w 4674329"/>
              <a:gd name="connsiteY3" fmla="*/ 2978478 h 4108430"/>
              <a:gd name="connsiteX4" fmla="*/ 3542151 w 4674329"/>
              <a:gd name="connsiteY4" fmla="*/ 2079411 h 4108430"/>
              <a:gd name="connsiteX5" fmla="*/ 3904846 w 4674329"/>
              <a:gd name="connsiteY5" fmla="*/ 1407690 h 4108430"/>
              <a:gd name="connsiteX6" fmla="*/ 4347126 w 4674329"/>
              <a:gd name="connsiteY6" fmla="*/ 589076 h 4108430"/>
              <a:gd name="connsiteX7" fmla="*/ 4674329 w 4674329"/>
              <a:gd name="connsiteY7" fmla="*/ 0 h 4108430"/>
              <a:gd name="connsiteX0" fmla="*/ 0 w 4674329"/>
              <a:gd name="connsiteY0" fmla="*/ 4011484 h 4052710"/>
              <a:gd name="connsiteX1" fmla="*/ 1474768 w 4674329"/>
              <a:gd name="connsiteY1" fmla="*/ 4012299 h 4052710"/>
              <a:gd name="connsiteX2" fmla="*/ 2175892 w 4674329"/>
              <a:gd name="connsiteY2" fmla="*/ 3963357 h 4052710"/>
              <a:gd name="connsiteX3" fmla="*/ 3062980 w 4674329"/>
              <a:gd name="connsiteY3" fmla="*/ 2978478 h 4052710"/>
              <a:gd name="connsiteX4" fmla="*/ 3542151 w 4674329"/>
              <a:gd name="connsiteY4" fmla="*/ 2079411 h 4052710"/>
              <a:gd name="connsiteX5" fmla="*/ 3904846 w 4674329"/>
              <a:gd name="connsiteY5" fmla="*/ 1407690 h 4052710"/>
              <a:gd name="connsiteX6" fmla="*/ 4347126 w 4674329"/>
              <a:gd name="connsiteY6" fmla="*/ 589076 h 4052710"/>
              <a:gd name="connsiteX7" fmla="*/ 4674329 w 4674329"/>
              <a:gd name="connsiteY7" fmla="*/ 0 h 4052710"/>
              <a:gd name="connsiteX0" fmla="*/ 0 w 4674329"/>
              <a:gd name="connsiteY0" fmla="*/ 4011484 h 4021053"/>
              <a:gd name="connsiteX1" fmla="*/ 1474768 w 4674329"/>
              <a:gd name="connsiteY1" fmla="*/ 4012299 h 4021053"/>
              <a:gd name="connsiteX2" fmla="*/ 2295469 w 4674329"/>
              <a:gd name="connsiteY2" fmla="*/ 3888542 h 4021053"/>
              <a:gd name="connsiteX3" fmla="*/ 3062980 w 4674329"/>
              <a:gd name="connsiteY3" fmla="*/ 2978478 h 4021053"/>
              <a:gd name="connsiteX4" fmla="*/ 3542151 w 4674329"/>
              <a:gd name="connsiteY4" fmla="*/ 2079411 h 4021053"/>
              <a:gd name="connsiteX5" fmla="*/ 3904846 w 4674329"/>
              <a:gd name="connsiteY5" fmla="*/ 1407690 h 4021053"/>
              <a:gd name="connsiteX6" fmla="*/ 4347126 w 4674329"/>
              <a:gd name="connsiteY6" fmla="*/ 589076 h 4021053"/>
              <a:gd name="connsiteX7" fmla="*/ 4674329 w 4674329"/>
              <a:gd name="connsiteY7" fmla="*/ 0 h 4021053"/>
              <a:gd name="connsiteX0" fmla="*/ 0 w 4674329"/>
              <a:gd name="connsiteY0" fmla="*/ 4011484 h 4021053"/>
              <a:gd name="connsiteX1" fmla="*/ 1474768 w 4674329"/>
              <a:gd name="connsiteY1" fmla="*/ 4012299 h 4021053"/>
              <a:gd name="connsiteX2" fmla="*/ 2341460 w 4674329"/>
              <a:gd name="connsiteY2" fmla="*/ 3854535 h 4021053"/>
              <a:gd name="connsiteX3" fmla="*/ 3062980 w 4674329"/>
              <a:gd name="connsiteY3" fmla="*/ 2978478 h 4021053"/>
              <a:gd name="connsiteX4" fmla="*/ 3542151 w 4674329"/>
              <a:gd name="connsiteY4" fmla="*/ 2079411 h 4021053"/>
              <a:gd name="connsiteX5" fmla="*/ 3904846 w 4674329"/>
              <a:gd name="connsiteY5" fmla="*/ 1407690 h 4021053"/>
              <a:gd name="connsiteX6" fmla="*/ 4347126 w 4674329"/>
              <a:gd name="connsiteY6" fmla="*/ 589076 h 4021053"/>
              <a:gd name="connsiteX7" fmla="*/ 4674329 w 4674329"/>
              <a:gd name="connsiteY7" fmla="*/ 0 h 4021053"/>
              <a:gd name="connsiteX0" fmla="*/ 0 w 4674329"/>
              <a:gd name="connsiteY0" fmla="*/ 4011484 h 4021053"/>
              <a:gd name="connsiteX1" fmla="*/ 1474768 w 4674329"/>
              <a:gd name="connsiteY1" fmla="*/ 4012299 h 4021053"/>
              <a:gd name="connsiteX2" fmla="*/ 2344526 w 4674329"/>
              <a:gd name="connsiteY2" fmla="*/ 3857936 h 4021053"/>
              <a:gd name="connsiteX3" fmla="*/ 3062980 w 4674329"/>
              <a:gd name="connsiteY3" fmla="*/ 2978478 h 4021053"/>
              <a:gd name="connsiteX4" fmla="*/ 3542151 w 4674329"/>
              <a:gd name="connsiteY4" fmla="*/ 2079411 h 4021053"/>
              <a:gd name="connsiteX5" fmla="*/ 3904846 w 4674329"/>
              <a:gd name="connsiteY5" fmla="*/ 1407690 h 4021053"/>
              <a:gd name="connsiteX6" fmla="*/ 4347126 w 4674329"/>
              <a:gd name="connsiteY6" fmla="*/ 589076 h 4021053"/>
              <a:gd name="connsiteX7" fmla="*/ 4674329 w 4674329"/>
              <a:gd name="connsiteY7" fmla="*/ 0 h 4021053"/>
              <a:gd name="connsiteX0" fmla="*/ 0 w 4674329"/>
              <a:gd name="connsiteY0" fmla="*/ 4011484 h 4021053"/>
              <a:gd name="connsiteX1" fmla="*/ 1474768 w 4674329"/>
              <a:gd name="connsiteY1" fmla="*/ 4012299 h 4021053"/>
              <a:gd name="connsiteX2" fmla="*/ 2353724 w 4674329"/>
              <a:gd name="connsiteY2" fmla="*/ 3898745 h 4021053"/>
              <a:gd name="connsiteX3" fmla="*/ 3062980 w 4674329"/>
              <a:gd name="connsiteY3" fmla="*/ 2978478 h 4021053"/>
              <a:gd name="connsiteX4" fmla="*/ 3542151 w 4674329"/>
              <a:gd name="connsiteY4" fmla="*/ 2079411 h 4021053"/>
              <a:gd name="connsiteX5" fmla="*/ 3904846 w 4674329"/>
              <a:gd name="connsiteY5" fmla="*/ 1407690 h 4021053"/>
              <a:gd name="connsiteX6" fmla="*/ 4347126 w 4674329"/>
              <a:gd name="connsiteY6" fmla="*/ 589076 h 4021053"/>
              <a:gd name="connsiteX7" fmla="*/ 4674329 w 4674329"/>
              <a:gd name="connsiteY7" fmla="*/ 0 h 4021053"/>
              <a:gd name="connsiteX0" fmla="*/ 0 w 4674329"/>
              <a:gd name="connsiteY0" fmla="*/ 4011484 h 4021053"/>
              <a:gd name="connsiteX1" fmla="*/ 1474768 w 4674329"/>
              <a:gd name="connsiteY1" fmla="*/ 4012299 h 4021053"/>
              <a:gd name="connsiteX2" fmla="*/ 2353724 w 4674329"/>
              <a:gd name="connsiteY2" fmla="*/ 3898745 h 4021053"/>
              <a:gd name="connsiteX3" fmla="*/ 3062980 w 4674329"/>
              <a:gd name="connsiteY3" fmla="*/ 2978478 h 4021053"/>
              <a:gd name="connsiteX4" fmla="*/ 3542151 w 4674329"/>
              <a:gd name="connsiteY4" fmla="*/ 2079411 h 4021053"/>
              <a:gd name="connsiteX5" fmla="*/ 3904846 w 4674329"/>
              <a:gd name="connsiteY5" fmla="*/ 1407690 h 4021053"/>
              <a:gd name="connsiteX6" fmla="*/ 4347126 w 4674329"/>
              <a:gd name="connsiteY6" fmla="*/ 589076 h 4021053"/>
              <a:gd name="connsiteX7" fmla="*/ 4674329 w 4674329"/>
              <a:gd name="connsiteY7" fmla="*/ 0 h 4021053"/>
              <a:gd name="connsiteX0" fmla="*/ 0 w 4674329"/>
              <a:gd name="connsiteY0" fmla="*/ 4011484 h 4021053"/>
              <a:gd name="connsiteX1" fmla="*/ 1474768 w 4674329"/>
              <a:gd name="connsiteY1" fmla="*/ 4012299 h 4021053"/>
              <a:gd name="connsiteX2" fmla="*/ 2353724 w 4674329"/>
              <a:gd name="connsiteY2" fmla="*/ 3898745 h 4021053"/>
              <a:gd name="connsiteX3" fmla="*/ 3062980 w 4674329"/>
              <a:gd name="connsiteY3" fmla="*/ 2978478 h 4021053"/>
              <a:gd name="connsiteX4" fmla="*/ 3542151 w 4674329"/>
              <a:gd name="connsiteY4" fmla="*/ 2079411 h 4021053"/>
              <a:gd name="connsiteX5" fmla="*/ 3904846 w 4674329"/>
              <a:gd name="connsiteY5" fmla="*/ 1407690 h 4021053"/>
              <a:gd name="connsiteX6" fmla="*/ 4347126 w 4674329"/>
              <a:gd name="connsiteY6" fmla="*/ 589076 h 4021053"/>
              <a:gd name="connsiteX7" fmla="*/ 4674329 w 4674329"/>
              <a:gd name="connsiteY7" fmla="*/ 0 h 4021053"/>
              <a:gd name="connsiteX0" fmla="*/ 0 w 4674329"/>
              <a:gd name="connsiteY0" fmla="*/ 4011484 h 4021053"/>
              <a:gd name="connsiteX1" fmla="*/ 1474768 w 4674329"/>
              <a:gd name="connsiteY1" fmla="*/ 4012299 h 4021053"/>
              <a:gd name="connsiteX2" fmla="*/ 2353724 w 4674329"/>
              <a:gd name="connsiteY2" fmla="*/ 3898745 h 4021053"/>
              <a:gd name="connsiteX3" fmla="*/ 3062980 w 4674329"/>
              <a:gd name="connsiteY3" fmla="*/ 2978478 h 4021053"/>
              <a:gd name="connsiteX4" fmla="*/ 3542151 w 4674329"/>
              <a:gd name="connsiteY4" fmla="*/ 2079411 h 4021053"/>
              <a:gd name="connsiteX5" fmla="*/ 3904846 w 4674329"/>
              <a:gd name="connsiteY5" fmla="*/ 1407690 h 4021053"/>
              <a:gd name="connsiteX6" fmla="*/ 4375244 w 4674329"/>
              <a:gd name="connsiteY6" fmla="*/ 651450 h 4021053"/>
              <a:gd name="connsiteX7" fmla="*/ 4674329 w 4674329"/>
              <a:gd name="connsiteY7" fmla="*/ 0 h 4021053"/>
              <a:gd name="connsiteX0" fmla="*/ 0 w 4674329"/>
              <a:gd name="connsiteY0" fmla="*/ 4011484 h 4021053"/>
              <a:gd name="connsiteX1" fmla="*/ 1474768 w 4674329"/>
              <a:gd name="connsiteY1" fmla="*/ 4012299 h 4021053"/>
              <a:gd name="connsiteX2" fmla="*/ 2353724 w 4674329"/>
              <a:gd name="connsiteY2" fmla="*/ 3898745 h 4021053"/>
              <a:gd name="connsiteX3" fmla="*/ 3062980 w 4674329"/>
              <a:gd name="connsiteY3" fmla="*/ 2978478 h 4021053"/>
              <a:gd name="connsiteX4" fmla="*/ 3542151 w 4674329"/>
              <a:gd name="connsiteY4" fmla="*/ 2079411 h 4021053"/>
              <a:gd name="connsiteX5" fmla="*/ 3904846 w 4674329"/>
              <a:gd name="connsiteY5" fmla="*/ 1407690 h 4021053"/>
              <a:gd name="connsiteX6" fmla="*/ 4329552 w 4674329"/>
              <a:gd name="connsiteY6" fmla="*/ 628060 h 4021053"/>
              <a:gd name="connsiteX7" fmla="*/ 4674329 w 4674329"/>
              <a:gd name="connsiteY7" fmla="*/ 0 h 4021053"/>
              <a:gd name="connsiteX0" fmla="*/ 0 w 4674329"/>
              <a:gd name="connsiteY0" fmla="*/ 4011484 h 4021053"/>
              <a:gd name="connsiteX1" fmla="*/ 1474768 w 4674329"/>
              <a:gd name="connsiteY1" fmla="*/ 4012299 h 4021053"/>
              <a:gd name="connsiteX2" fmla="*/ 2353724 w 4674329"/>
              <a:gd name="connsiteY2" fmla="*/ 3898745 h 4021053"/>
              <a:gd name="connsiteX3" fmla="*/ 3062980 w 4674329"/>
              <a:gd name="connsiteY3" fmla="*/ 2978478 h 4021053"/>
              <a:gd name="connsiteX4" fmla="*/ 3542151 w 4674329"/>
              <a:gd name="connsiteY4" fmla="*/ 2079411 h 4021053"/>
              <a:gd name="connsiteX5" fmla="*/ 3904846 w 4674329"/>
              <a:gd name="connsiteY5" fmla="*/ 1407690 h 4021053"/>
              <a:gd name="connsiteX6" fmla="*/ 4329552 w 4674329"/>
              <a:gd name="connsiteY6" fmla="*/ 628060 h 4021053"/>
              <a:gd name="connsiteX7" fmla="*/ 4674329 w 4674329"/>
              <a:gd name="connsiteY7" fmla="*/ 0 h 4021053"/>
              <a:gd name="connsiteX0" fmla="*/ 0 w 4674329"/>
              <a:gd name="connsiteY0" fmla="*/ 4011484 h 4021053"/>
              <a:gd name="connsiteX1" fmla="*/ 1474768 w 4674329"/>
              <a:gd name="connsiteY1" fmla="*/ 4012299 h 4021053"/>
              <a:gd name="connsiteX2" fmla="*/ 2353724 w 4674329"/>
              <a:gd name="connsiteY2" fmla="*/ 3898745 h 4021053"/>
              <a:gd name="connsiteX3" fmla="*/ 3062980 w 4674329"/>
              <a:gd name="connsiteY3" fmla="*/ 2978478 h 4021053"/>
              <a:gd name="connsiteX4" fmla="*/ 3542151 w 4674329"/>
              <a:gd name="connsiteY4" fmla="*/ 2079411 h 4021053"/>
              <a:gd name="connsiteX5" fmla="*/ 3904846 w 4674329"/>
              <a:gd name="connsiteY5" fmla="*/ 1407690 h 4021053"/>
              <a:gd name="connsiteX6" fmla="*/ 4329552 w 4674329"/>
              <a:gd name="connsiteY6" fmla="*/ 628060 h 4021053"/>
              <a:gd name="connsiteX7" fmla="*/ 4674329 w 4674329"/>
              <a:gd name="connsiteY7" fmla="*/ 0 h 4021053"/>
              <a:gd name="connsiteX0" fmla="*/ 0 w 4674329"/>
              <a:gd name="connsiteY0" fmla="*/ 4011484 h 4021053"/>
              <a:gd name="connsiteX1" fmla="*/ 1474768 w 4674329"/>
              <a:gd name="connsiteY1" fmla="*/ 4012299 h 4021053"/>
              <a:gd name="connsiteX2" fmla="*/ 2353724 w 4674329"/>
              <a:gd name="connsiteY2" fmla="*/ 3898745 h 4021053"/>
              <a:gd name="connsiteX3" fmla="*/ 3062980 w 4674329"/>
              <a:gd name="connsiteY3" fmla="*/ 2978478 h 4021053"/>
              <a:gd name="connsiteX4" fmla="*/ 3542151 w 4674329"/>
              <a:gd name="connsiteY4" fmla="*/ 2079411 h 4021053"/>
              <a:gd name="connsiteX5" fmla="*/ 3904846 w 4674329"/>
              <a:gd name="connsiteY5" fmla="*/ 1407690 h 4021053"/>
              <a:gd name="connsiteX6" fmla="*/ 4329552 w 4674329"/>
              <a:gd name="connsiteY6" fmla="*/ 628060 h 4021053"/>
              <a:gd name="connsiteX7" fmla="*/ 4674329 w 4674329"/>
              <a:gd name="connsiteY7" fmla="*/ 0 h 4021053"/>
              <a:gd name="connsiteX0" fmla="*/ 0 w 4674329"/>
              <a:gd name="connsiteY0" fmla="*/ 4011484 h 4021053"/>
              <a:gd name="connsiteX1" fmla="*/ 1474768 w 4674329"/>
              <a:gd name="connsiteY1" fmla="*/ 4012299 h 4021053"/>
              <a:gd name="connsiteX2" fmla="*/ 2353724 w 4674329"/>
              <a:gd name="connsiteY2" fmla="*/ 3898745 h 4021053"/>
              <a:gd name="connsiteX3" fmla="*/ 3062980 w 4674329"/>
              <a:gd name="connsiteY3" fmla="*/ 2978478 h 4021053"/>
              <a:gd name="connsiteX4" fmla="*/ 3542151 w 4674329"/>
              <a:gd name="connsiteY4" fmla="*/ 2079411 h 4021053"/>
              <a:gd name="connsiteX5" fmla="*/ 4329552 w 4674329"/>
              <a:gd name="connsiteY5" fmla="*/ 628060 h 4021053"/>
              <a:gd name="connsiteX6" fmla="*/ 4674329 w 4674329"/>
              <a:gd name="connsiteY6" fmla="*/ 0 h 402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4329" h="4021053">
                <a:moveTo>
                  <a:pt x="0" y="4011484"/>
                </a:moveTo>
                <a:cubicBezTo>
                  <a:pt x="248350" y="4027490"/>
                  <a:pt x="1112119" y="4020320"/>
                  <a:pt x="1474768" y="4012299"/>
                </a:cubicBezTo>
                <a:cubicBezTo>
                  <a:pt x="2030578" y="4004279"/>
                  <a:pt x="2089022" y="4040442"/>
                  <a:pt x="2353724" y="3898745"/>
                </a:cubicBezTo>
                <a:cubicBezTo>
                  <a:pt x="2618426" y="3757048"/>
                  <a:pt x="2767306" y="3569062"/>
                  <a:pt x="3062980" y="2978478"/>
                </a:cubicBezTo>
                <a:cubicBezTo>
                  <a:pt x="3450636" y="2258669"/>
                  <a:pt x="3331056" y="2471147"/>
                  <a:pt x="3542151" y="2079411"/>
                </a:cubicBezTo>
                <a:cubicBezTo>
                  <a:pt x="3753246" y="1687675"/>
                  <a:pt x="4140856" y="974628"/>
                  <a:pt x="4329552" y="628060"/>
                </a:cubicBezTo>
                <a:cubicBezTo>
                  <a:pt x="4643421" y="11068"/>
                  <a:pt x="4418200" y="456364"/>
                  <a:pt x="467432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B5B4A9-55D8-46A9-BA30-CD2DDF54924C}"/>
              </a:ext>
            </a:extLst>
          </p:cNvPr>
          <p:cNvSpPr/>
          <p:nvPr/>
        </p:nvSpPr>
        <p:spPr>
          <a:xfrm>
            <a:off x="1618709" y="1046794"/>
            <a:ext cx="5501433" cy="4675590"/>
          </a:xfrm>
          <a:custGeom>
            <a:avLst/>
            <a:gdLst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877130 w 4002282"/>
              <a:gd name="connsiteY5" fmla="*/ 384813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3735277 w 3877033"/>
              <a:gd name="connsiteY0" fmla="*/ 0 h 5270820"/>
              <a:gd name="connsiteX1" fmla="*/ 3876855 w 3877033"/>
              <a:gd name="connsiteY1" fmla="*/ 1512842 h 5270820"/>
              <a:gd name="connsiteX2" fmla="*/ 3694454 w 3877033"/>
              <a:gd name="connsiteY2" fmla="*/ 1592990 h 5270820"/>
              <a:gd name="connsiteX3" fmla="*/ 3237584 w 3877033"/>
              <a:gd name="connsiteY3" fmla="*/ 1625358 h 5270820"/>
              <a:gd name="connsiteX4" fmla="*/ 2518607 w 3877033"/>
              <a:gd name="connsiteY4" fmla="*/ 1634443 h 5270820"/>
              <a:gd name="connsiteX5" fmla="*/ 1877130 w 3877033"/>
              <a:gd name="connsiteY5" fmla="*/ 1787640 h 5270820"/>
              <a:gd name="connsiteX6" fmla="*/ 1133655 w 3877033"/>
              <a:gd name="connsiteY6" fmla="*/ 2260583 h 5270820"/>
              <a:gd name="connsiteX7" fmla="*/ 595535 w 3877033"/>
              <a:gd name="connsiteY7" fmla="*/ 3041464 h 5270820"/>
              <a:gd name="connsiteX8" fmla="*/ 178795 w 3877033"/>
              <a:gd name="connsiteY8" fmla="*/ 3874944 h 5270820"/>
              <a:gd name="connsiteX9" fmla="*/ 16954 w 3877033"/>
              <a:gd name="connsiteY9" fmla="*/ 4566813 h 5270820"/>
              <a:gd name="connsiteX10" fmla="*/ 12908 w 3877033"/>
              <a:gd name="connsiteY10" fmla="*/ 5270820 h 5270820"/>
              <a:gd name="connsiteX0" fmla="*/ 3735277 w 3735277"/>
              <a:gd name="connsiteY0" fmla="*/ 0 h 5270820"/>
              <a:gd name="connsiteX1" fmla="*/ 3279682 w 3735277"/>
              <a:gd name="connsiteY1" fmla="*/ 804748 h 5270820"/>
              <a:gd name="connsiteX2" fmla="*/ 3694454 w 3735277"/>
              <a:gd name="connsiteY2" fmla="*/ 1592990 h 5270820"/>
              <a:gd name="connsiteX3" fmla="*/ 3237584 w 3735277"/>
              <a:gd name="connsiteY3" fmla="*/ 1625358 h 5270820"/>
              <a:gd name="connsiteX4" fmla="*/ 2518607 w 3735277"/>
              <a:gd name="connsiteY4" fmla="*/ 1634443 h 5270820"/>
              <a:gd name="connsiteX5" fmla="*/ 1877130 w 3735277"/>
              <a:gd name="connsiteY5" fmla="*/ 1787640 h 5270820"/>
              <a:gd name="connsiteX6" fmla="*/ 1133655 w 3735277"/>
              <a:gd name="connsiteY6" fmla="*/ 2260583 h 5270820"/>
              <a:gd name="connsiteX7" fmla="*/ 595535 w 3735277"/>
              <a:gd name="connsiteY7" fmla="*/ 3041464 h 5270820"/>
              <a:gd name="connsiteX8" fmla="*/ 178795 w 3735277"/>
              <a:gd name="connsiteY8" fmla="*/ 3874944 h 5270820"/>
              <a:gd name="connsiteX9" fmla="*/ 16954 w 3735277"/>
              <a:gd name="connsiteY9" fmla="*/ 4566813 h 5270820"/>
              <a:gd name="connsiteX10" fmla="*/ 12908 w 3735277"/>
              <a:gd name="connsiteY10" fmla="*/ 5270820 h 5270820"/>
              <a:gd name="connsiteX0" fmla="*/ 3735277 w 3735277"/>
              <a:gd name="connsiteY0" fmla="*/ 0 h 5270820"/>
              <a:gd name="connsiteX1" fmla="*/ 3279682 w 3735277"/>
              <a:gd name="connsiteY1" fmla="*/ 804748 h 5270820"/>
              <a:gd name="connsiteX2" fmla="*/ 3694454 w 3735277"/>
              <a:gd name="connsiteY2" fmla="*/ 1592990 h 5270820"/>
              <a:gd name="connsiteX3" fmla="*/ 3237584 w 3735277"/>
              <a:gd name="connsiteY3" fmla="*/ 1625358 h 5270820"/>
              <a:gd name="connsiteX4" fmla="*/ 2518607 w 3735277"/>
              <a:gd name="connsiteY4" fmla="*/ 1634443 h 5270820"/>
              <a:gd name="connsiteX5" fmla="*/ 1877130 w 3735277"/>
              <a:gd name="connsiteY5" fmla="*/ 1787640 h 5270820"/>
              <a:gd name="connsiteX6" fmla="*/ 1133655 w 3735277"/>
              <a:gd name="connsiteY6" fmla="*/ 2260583 h 5270820"/>
              <a:gd name="connsiteX7" fmla="*/ 595535 w 3735277"/>
              <a:gd name="connsiteY7" fmla="*/ 3041464 h 5270820"/>
              <a:gd name="connsiteX8" fmla="*/ 178795 w 3735277"/>
              <a:gd name="connsiteY8" fmla="*/ 3874944 h 5270820"/>
              <a:gd name="connsiteX9" fmla="*/ 16954 w 3735277"/>
              <a:gd name="connsiteY9" fmla="*/ 4566813 h 5270820"/>
              <a:gd name="connsiteX10" fmla="*/ 12908 w 3735277"/>
              <a:gd name="connsiteY10" fmla="*/ 5270820 h 5270820"/>
              <a:gd name="connsiteX0" fmla="*/ 3735277 w 3735277"/>
              <a:gd name="connsiteY0" fmla="*/ 0 h 5270820"/>
              <a:gd name="connsiteX1" fmla="*/ 3279682 w 3735277"/>
              <a:gd name="connsiteY1" fmla="*/ 804748 h 5270820"/>
              <a:gd name="connsiteX2" fmla="*/ 3011151 w 3735277"/>
              <a:gd name="connsiteY2" fmla="*/ 1241169 h 5270820"/>
              <a:gd name="connsiteX3" fmla="*/ 3237584 w 3735277"/>
              <a:gd name="connsiteY3" fmla="*/ 1625358 h 5270820"/>
              <a:gd name="connsiteX4" fmla="*/ 2518607 w 3735277"/>
              <a:gd name="connsiteY4" fmla="*/ 1634443 h 5270820"/>
              <a:gd name="connsiteX5" fmla="*/ 1877130 w 3735277"/>
              <a:gd name="connsiteY5" fmla="*/ 1787640 h 5270820"/>
              <a:gd name="connsiteX6" fmla="*/ 1133655 w 3735277"/>
              <a:gd name="connsiteY6" fmla="*/ 2260583 h 5270820"/>
              <a:gd name="connsiteX7" fmla="*/ 595535 w 3735277"/>
              <a:gd name="connsiteY7" fmla="*/ 3041464 h 5270820"/>
              <a:gd name="connsiteX8" fmla="*/ 178795 w 3735277"/>
              <a:gd name="connsiteY8" fmla="*/ 3874944 h 5270820"/>
              <a:gd name="connsiteX9" fmla="*/ 16954 w 3735277"/>
              <a:gd name="connsiteY9" fmla="*/ 4566813 h 5270820"/>
              <a:gd name="connsiteX10" fmla="*/ 12908 w 3735277"/>
              <a:gd name="connsiteY10" fmla="*/ 5270820 h 5270820"/>
              <a:gd name="connsiteX0" fmla="*/ 3735277 w 3735277"/>
              <a:gd name="connsiteY0" fmla="*/ 0 h 5270820"/>
              <a:gd name="connsiteX1" fmla="*/ 3279682 w 3735277"/>
              <a:gd name="connsiteY1" fmla="*/ 804748 h 5270820"/>
              <a:gd name="connsiteX2" fmla="*/ 3011151 w 3735277"/>
              <a:gd name="connsiteY2" fmla="*/ 1241169 h 5270820"/>
              <a:gd name="connsiteX3" fmla="*/ 3237584 w 3735277"/>
              <a:gd name="connsiteY3" fmla="*/ 1625358 h 5270820"/>
              <a:gd name="connsiteX4" fmla="*/ 2518607 w 3735277"/>
              <a:gd name="connsiteY4" fmla="*/ 1634443 h 5270820"/>
              <a:gd name="connsiteX5" fmla="*/ 1877130 w 3735277"/>
              <a:gd name="connsiteY5" fmla="*/ 1787640 h 5270820"/>
              <a:gd name="connsiteX6" fmla="*/ 1133655 w 3735277"/>
              <a:gd name="connsiteY6" fmla="*/ 2260583 h 5270820"/>
              <a:gd name="connsiteX7" fmla="*/ 595535 w 3735277"/>
              <a:gd name="connsiteY7" fmla="*/ 3041464 h 5270820"/>
              <a:gd name="connsiteX8" fmla="*/ 178795 w 3735277"/>
              <a:gd name="connsiteY8" fmla="*/ 3874944 h 5270820"/>
              <a:gd name="connsiteX9" fmla="*/ 16954 w 3735277"/>
              <a:gd name="connsiteY9" fmla="*/ 4566813 h 5270820"/>
              <a:gd name="connsiteX10" fmla="*/ 12908 w 3735277"/>
              <a:gd name="connsiteY10" fmla="*/ 5270820 h 5270820"/>
              <a:gd name="connsiteX0" fmla="*/ 3735277 w 3735277"/>
              <a:gd name="connsiteY0" fmla="*/ 0 h 5270820"/>
              <a:gd name="connsiteX1" fmla="*/ 3279682 w 3735277"/>
              <a:gd name="connsiteY1" fmla="*/ 804748 h 5270820"/>
              <a:gd name="connsiteX2" fmla="*/ 3011151 w 3735277"/>
              <a:gd name="connsiteY2" fmla="*/ 1241169 h 5270820"/>
              <a:gd name="connsiteX3" fmla="*/ 2855738 w 3735277"/>
              <a:gd name="connsiteY3" fmla="*/ 1482847 h 5270820"/>
              <a:gd name="connsiteX4" fmla="*/ 2518607 w 3735277"/>
              <a:gd name="connsiteY4" fmla="*/ 1634443 h 5270820"/>
              <a:gd name="connsiteX5" fmla="*/ 1877130 w 3735277"/>
              <a:gd name="connsiteY5" fmla="*/ 1787640 h 5270820"/>
              <a:gd name="connsiteX6" fmla="*/ 1133655 w 3735277"/>
              <a:gd name="connsiteY6" fmla="*/ 2260583 h 5270820"/>
              <a:gd name="connsiteX7" fmla="*/ 595535 w 3735277"/>
              <a:gd name="connsiteY7" fmla="*/ 3041464 h 5270820"/>
              <a:gd name="connsiteX8" fmla="*/ 178795 w 3735277"/>
              <a:gd name="connsiteY8" fmla="*/ 3874944 h 5270820"/>
              <a:gd name="connsiteX9" fmla="*/ 16954 w 3735277"/>
              <a:gd name="connsiteY9" fmla="*/ 4566813 h 5270820"/>
              <a:gd name="connsiteX10" fmla="*/ 12908 w 3735277"/>
              <a:gd name="connsiteY10" fmla="*/ 5270820 h 5270820"/>
              <a:gd name="connsiteX0" fmla="*/ 3735277 w 3735277"/>
              <a:gd name="connsiteY0" fmla="*/ 0 h 5270820"/>
              <a:gd name="connsiteX1" fmla="*/ 3279682 w 3735277"/>
              <a:gd name="connsiteY1" fmla="*/ 804748 h 5270820"/>
              <a:gd name="connsiteX2" fmla="*/ 3011151 w 3735277"/>
              <a:gd name="connsiteY2" fmla="*/ 1241169 h 5270820"/>
              <a:gd name="connsiteX3" fmla="*/ 2855738 w 3735277"/>
              <a:gd name="connsiteY3" fmla="*/ 1482847 h 5270820"/>
              <a:gd name="connsiteX4" fmla="*/ 2610480 w 3735277"/>
              <a:gd name="connsiteY4" fmla="*/ 1946182 h 5270820"/>
              <a:gd name="connsiteX5" fmla="*/ 1877130 w 3735277"/>
              <a:gd name="connsiteY5" fmla="*/ 1787640 h 5270820"/>
              <a:gd name="connsiteX6" fmla="*/ 1133655 w 3735277"/>
              <a:gd name="connsiteY6" fmla="*/ 2260583 h 5270820"/>
              <a:gd name="connsiteX7" fmla="*/ 595535 w 3735277"/>
              <a:gd name="connsiteY7" fmla="*/ 3041464 h 5270820"/>
              <a:gd name="connsiteX8" fmla="*/ 178795 w 3735277"/>
              <a:gd name="connsiteY8" fmla="*/ 3874944 h 5270820"/>
              <a:gd name="connsiteX9" fmla="*/ 16954 w 3735277"/>
              <a:gd name="connsiteY9" fmla="*/ 4566813 h 5270820"/>
              <a:gd name="connsiteX10" fmla="*/ 12908 w 3735277"/>
              <a:gd name="connsiteY10" fmla="*/ 5270820 h 5270820"/>
              <a:gd name="connsiteX0" fmla="*/ 3735277 w 3735277"/>
              <a:gd name="connsiteY0" fmla="*/ 0 h 5270820"/>
              <a:gd name="connsiteX1" fmla="*/ 3279682 w 3735277"/>
              <a:gd name="connsiteY1" fmla="*/ 804748 h 5270820"/>
              <a:gd name="connsiteX2" fmla="*/ 3011151 w 3735277"/>
              <a:gd name="connsiteY2" fmla="*/ 1241169 h 5270820"/>
              <a:gd name="connsiteX3" fmla="*/ 2855738 w 3735277"/>
              <a:gd name="connsiteY3" fmla="*/ 1482847 h 5270820"/>
              <a:gd name="connsiteX4" fmla="*/ 2610480 w 3735277"/>
              <a:gd name="connsiteY4" fmla="*/ 1946182 h 5270820"/>
              <a:gd name="connsiteX5" fmla="*/ 2190071 w 3735277"/>
              <a:gd name="connsiteY5" fmla="*/ 2535815 h 5270820"/>
              <a:gd name="connsiteX6" fmla="*/ 1133655 w 3735277"/>
              <a:gd name="connsiteY6" fmla="*/ 2260583 h 5270820"/>
              <a:gd name="connsiteX7" fmla="*/ 595535 w 3735277"/>
              <a:gd name="connsiteY7" fmla="*/ 3041464 h 5270820"/>
              <a:gd name="connsiteX8" fmla="*/ 178795 w 3735277"/>
              <a:gd name="connsiteY8" fmla="*/ 3874944 h 5270820"/>
              <a:gd name="connsiteX9" fmla="*/ 16954 w 3735277"/>
              <a:gd name="connsiteY9" fmla="*/ 4566813 h 5270820"/>
              <a:gd name="connsiteX10" fmla="*/ 12908 w 3735277"/>
              <a:gd name="connsiteY10" fmla="*/ 5270820 h 5270820"/>
              <a:gd name="connsiteX0" fmla="*/ 3735277 w 3735277"/>
              <a:gd name="connsiteY0" fmla="*/ 0 h 5270820"/>
              <a:gd name="connsiteX1" fmla="*/ 3279682 w 3735277"/>
              <a:gd name="connsiteY1" fmla="*/ 804748 h 5270820"/>
              <a:gd name="connsiteX2" fmla="*/ 3011151 w 3735277"/>
              <a:gd name="connsiteY2" fmla="*/ 1241169 h 5270820"/>
              <a:gd name="connsiteX3" fmla="*/ 2855738 w 3735277"/>
              <a:gd name="connsiteY3" fmla="*/ 1482847 h 5270820"/>
              <a:gd name="connsiteX4" fmla="*/ 2610480 w 3735277"/>
              <a:gd name="connsiteY4" fmla="*/ 1946182 h 5270820"/>
              <a:gd name="connsiteX5" fmla="*/ 2190071 w 3735277"/>
              <a:gd name="connsiteY5" fmla="*/ 2535815 h 5270820"/>
              <a:gd name="connsiteX6" fmla="*/ 1788247 w 3735277"/>
              <a:gd name="connsiteY6" fmla="*/ 3280415 h 5270820"/>
              <a:gd name="connsiteX7" fmla="*/ 595535 w 3735277"/>
              <a:gd name="connsiteY7" fmla="*/ 3041464 h 5270820"/>
              <a:gd name="connsiteX8" fmla="*/ 178795 w 3735277"/>
              <a:gd name="connsiteY8" fmla="*/ 3874944 h 5270820"/>
              <a:gd name="connsiteX9" fmla="*/ 16954 w 3735277"/>
              <a:gd name="connsiteY9" fmla="*/ 4566813 h 5270820"/>
              <a:gd name="connsiteX10" fmla="*/ 12908 w 3735277"/>
              <a:gd name="connsiteY10" fmla="*/ 5270820 h 5270820"/>
              <a:gd name="connsiteX0" fmla="*/ 3735277 w 3735277"/>
              <a:gd name="connsiteY0" fmla="*/ 0 h 5270820"/>
              <a:gd name="connsiteX1" fmla="*/ 3279682 w 3735277"/>
              <a:gd name="connsiteY1" fmla="*/ 804748 h 5270820"/>
              <a:gd name="connsiteX2" fmla="*/ 3011151 w 3735277"/>
              <a:gd name="connsiteY2" fmla="*/ 1241169 h 5270820"/>
              <a:gd name="connsiteX3" fmla="*/ 2855738 w 3735277"/>
              <a:gd name="connsiteY3" fmla="*/ 1482847 h 5270820"/>
              <a:gd name="connsiteX4" fmla="*/ 2610480 w 3735277"/>
              <a:gd name="connsiteY4" fmla="*/ 1946182 h 5270820"/>
              <a:gd name="connsiteX5" fmla="*/ 2190071 w 3735277"/>
              <a:gd name="connsiteY5" fmla="*/ 2535815 h 5270820"/>
              <a:gd name="connsiteX6" fmla="*/ 1788247 w 3735277"/>
              <a:gd name="connsiteY6" fmla="*/ 3280415 h 5270820"/>
              <a:gd name="connsiteX7" fmla="*/ 1499906 w 3735277"/>
              <a:gd name="connsiteY7" fmla="*/ 3789639 h 5270820"/>
              <a:gd name="connsiteX8" fmla="*/ 178795 w 3735277"/>
              <a:gd name="connsiteY8" fmla="*/ 3874944 h 5270820"/>
              <a:gd name="connsiteX9" fmla="*/ 16954 w 3735277"/>
              <a:gd name="connsiteY9" fmla="*/ 4566813 h 5270820"/>
              <a:gd name="connsiteX10" fmla="*/ 12908 w 3735277"/>
              <a:gd name="connsiteY10" fmla="*/ 5270820 h 5270820"/>
              <a:gd name="connsiteX0" fmla="*/ 3735277 w 3735277"/>
              <a:gd name="connsiteY0" fmla="*/ 0 h 5270820"/>
              <a:gd name="connsiteX1" fmla="*/ 3279682 w 3735277"/>
              <a:gd name="connsiteY1" fmla="*/ 804748 h 5270820"/>
              <a:gd name="connsiteX2" fmla="*/ 3011151 w 3735277"/>
              <a:gd name="connsiteY2" fmla="*/ 1241169 h 5270820"/>
              <a:gd name="connsiteX3" fmla="*/ 2855738 w 3735277"/>
              <a:gd name="connsiteY3" fmla="*/ 1482847 h 5270820"/>
              <a:gd name="connsiteX4" fmla="*/ 2610480 w 3735277"/>
              <a:gd name="connsiteY4" fmla="*/ 1946182 h 5270820"/>
              <a:gd name="connsiteX5" fmla="*/ 2190071 w 3735277"/>
              <a:gd name="connsiteY5" fmla="*/ 2535815 h 5270820"/>
              <a:gd name="connsiteX6" fmla="*/ 1788247 w 3735277"/>
              <a:gd name="connsiteY6" fmla="*/ 3280415 h 5270820"/>
              <a:gd name="connsiteX7" fmla="*/ 1499906 w 3735277"/>
              <a:gd name="connsiteY7" fmla="*/ 3789639 h 5270820"/>
              <a:gd name="connsiteX8" fmla="*/ 1315719 w 3735277"/>
              <a:gd name="connsiteY8" fmla="*/ 4128789 h 5270820"/>
              <a:gd name="connsiteX9" fmla="*/ 16954 w 3735277"/>
              <a:gd name="connsiteY9" fmla="*/ 4566813 h 5270820"/>
              <a:gd name="connsiteX10" fmla="*/ 12908 w 3735277"/>
              <a:gd name="connsiteY10" fmla="*/ 5270820 h 5270820"/>
              <a:gd name="connsiteX0" fmla="*/ 3722480 w 3722480"/>
              <a:gd name="connsiteY0" fmla="*/ 0 h 5270820"/>
              <a:gd name="connsiteX1" fmla="*/ 3266885 w 3722480"/>
              <a:gd name="connsiteY1" fmla="*/ 804748 h 5270820"/>
              <a:gd name="connsiteX2" fmla="*/ 2998354 w 3722480"/>
              <a:gd name="connsiteY2" fmla="*/ 1241169 h 5270820"/>
              <a:gd name="connsiteX3" fmla="*/ 2842941 w 3722480"/>
              <a:gd name="connsiteY3" fmla="*/ 1482847 h 5270820"/>
              <a:gd name="connsiteX4" fmla="*/ 2597683 w 3722480"/>
              <a:gd name="connsiteY4" fmla="*/ 1946182 h 5270820"/>
              <a:gd name="connsiteX5" fmla="*/ 2177274 w 3722480"/>
              <a:gd name="connsiteY5" fmla="*/ 2535815 h 5270820"/>
              <a:gd name="connsiteX6" fmla="*/ 1775450 w 3722480"/>
              <a:gd name="connsiteY6" fmla="*/ 3280415 h 5270820"/>
              <a:gd name="connsiteX7" fmla="*/ 1487109 w 3722480"/>
              <a:gd name="connsiteY7" fmla="*/ 3789639 h 5270820"/>
              <a:gd name="connsiteX8" fmla="*/ 1302922 w 3722480"/>
              <a:gd name="connsiteY8" fmla="*/ 4128789 h 5270820"/>
              <a:gd name="connsiteX9" fmla="*/ 951594 w 3722480"/>
              <a:gd name="connsiteY9" fmla="*/ 4704870 h 5270820"/>
              <a:gd name="connsiteX10" fmla="*/ 111 w 3722480"/>
              <a:gd name="connsiteY10" fmla="*/ 5270820 h 5270820"/>
              <a:gd name="connsiteX0" fmla="*/ 3722537 w 3722537"/>
              <a:gd name="connsiteY0" fmla="*/ 0 h 5270820"/>
              <a:gd name="connsiteX1" fmla="*/ 3266942 w 3722537"/>
              <a:gd name="connsiteY1" fmla="*/ 804748 h 5270820"/>
              <a:gd name="connsiteX2" fmla="*/ 2998411 w 3722537"/>
              <a:gd name="connsiteY2" fmla="*/ 1241169 h 5270820"/>
              <a:gd name="connsiteX3" fmla="*/ 2842998 w 3722537"/>
              <a:gd name="connsiteY3" fmla="*/ 1482847 h 5270820"/>
              <a:gd name="connsiteX4" fmla="*/ 2597740 w 3722537"/>
              <a:gd name="connsiteY4" fmla="*/ 1946182 h 5270820"/>
              <a:gd name="connsiteX5" fmla="*/ 2177331 w 3722537"/>
              <a:gd name="connsiteY5" fmla="*/ 2535815 h 5270820"/>
              <a:gd name="connsiteX6" fmla="*/ 1775507 w 3722537"/>
              <a:gd name="connsiteY6" fmla="*/ 3280415 h 5270820"/>
              <a:gd name="connsiteX7" fmla="*/ 1487166 w 3722537"/>
              <a:gd name="connsiteY7" fmla="*/ 3789639 h 5270820"/>
              <a:gd name="connsiteX8" fmla="*/ 1302979 w 3722537"/>
              <a:gd name="connsiteY8" fmla="*/ 4128789 h 5270820"/>
              <a:gd name="connsiteX9" fmla="*/ 951651 w 3722537"/>
              <a:gd name="connsiteY9" fmla="*/ 4704870 h 5270820"/>
              <a:gd name="connsiteX10" fmla="*/ 168 w 3722537"/>
              <a:gd name="connsiteY10" fmla="*/ 5270820 h 5270820"/>
              <a:gd name="connsiteX0" fmla="*/ 3722537 w 3722537"/>
              <a:gd name="connsiteY0" fmla="*/ 0 h 5284180"/>
              <a:gd name="connsiteX1" fmla="*/ 3266942 w 3722537"/>
              <a:gd name="connsiteY1" fmla="*/ 804748 h 5284180"/>
              <a:gd name="connsiteX2" fmla="*/ 2998411 w 3722537"/>
              <a:gd name="connsiteY2" fmla="*/ 1241169 h 5284180"/>
              <a:gd name="connsiteX3" fmla="*/ 2842998 w 3722537"/>
              <a:gd name="connsiteY3" fmla="*/ 1482847 h 5284180"/>
              <a:gd name="connsiteX4" fmla="*/ 2597740 w 3722537"/>
              <a:gd name="connsiteY4" fmla="*/ 1946182 h 5284180"/>
              <a:gd name="connsiteX5" fmla="*/ 2177331 w 3722537"/>
              <a:gd name="connsiteY5" fmla="*/ 2535815 h 5284180"/>
              <a:gd name="connsiteX6" fmla="*/ 1775507 w 3722537"/>
              <a:gd name="connsiteY6" fmla="*/ 3280415 h 5284180"/>
              <a:gd name="connsiteX7" fmla="*/ 1487166 w 3722537"/>
              <a:gd name="connsiteY7" fmla="*/ 3789639 h 5284180"/>
              <a:gd name="connsiteX8" fmla="*/ 1302979 w 3722537"/>
              <a:gd name="connsiteY8" fmla="*/ 4128789 h 5284180"/>
              <a:gd name="connsiteX9" fmla="*/ 951651 w 3722537"/>
              <a:gd name="connsiteY9" fmla="*/ 4704870 h 5284180"/>
              <a:gd name="connsiteX10" fmla="*/ 168 w 3722537"/>
              <a:gd name="connsiteY10" fmla="*/ 5284180 h 5284180"/>
              <a:gd name="connsiteX0" fmla="*/ 3722369 w 3722369"/>
              <a:gd name="connsiteY0" fmla="*/ 0 h 5284180"/>
              <a:gd name="connsiteX1" fmla="*/ 3266774 w 3722369"/>
              <a:gd name="connsiteY1" fmla="*/ 804748 h 5284180"/>
              <a:gd name="connsiteX2" fmla="*/ 2998243 w 3722369"/>
              <a:gd name="connsiteY2" fmla="*/ 1241169 h 5284180"/>
              <a:gd name="connsiteX3" fmla="*/ 2842830 w 3722369"/>
              <a:gd name="connsiteY3" fmla="*/ 1482847 h 5284180"/>
              <a:gd name="connsiteX4" fmla="*/ 2597572 w 3722369"/>
              <a:gd name="connsiteY4" fmla="*/ 1946182 h 5284180"/>
              <a:gd name="connsiteX5" fmla="*/ 2177163 w 3722369"/>
              <a:gd name="connsiteY5" fmla="*/ 2535815 h 5284180"/>
              <a:gd name="connsiteX6" fmla="*/ 1775339 w 3722369"/>
              <a:gd name="connsiteY6" fmla="*/ 3280415 h 5284180"/>
              <a:gd name="connsiteX7" fmla="*/ 1486998 w 3722369"/>
              <a:gd name="connsiteY7" fmla="*/ 3789639 h 5284180"/>
              <a:gd name="connsiteX8" fmla="*/ 1302811 w 3722369"/>
              <a:gd name="connsiteY8" fmla="*/ 4128789 h 5284180"/>
              <a:gd name="connsiteX9" fmla="*/ 951483 w 3722369"/>
              <a:gd name="connsiteY9" fmla="*/ 4704870 h 5284180"/>
              <a:gd name="connsiteX10" fmla="*/ 0 w 3722369"/>
              <a:gd name="connsiteY10" fmla="*/ 5284180 h 5284180"/>
              <a:gd name="connsiteX0" fmla="*/ 3722369 w 3722369"/>
              <a:gd name="connsiteY0" fmla="*/ 0 h 5284180"/>
              <a:gd name="connsiteX1" fmla="*/ 3266774 w 3722369"/>
              <a:gd name="connsiteY1" fmla="*/ 804748 h 5284180"/>
              <a:gd name="connsiteX2" fmla="*/ 2998243 w 3722369"/>
              <a:gd name="connsiteY2" fmla="*/ 1241169 h 5284180"/>
              <a:gd name="connsiteX3" fmla="*/ 2842830 w 3722369"/>
              <a:gd name="connsiteY3" fmla="*/ 1482847 h 5284180"/>
              <a:gd name="connsiteX4" fmla="*/ 2597572 w 3722369"/>
              <a:gd name="connsiteY4" fmla="*/ 1946182 h 5284180"/>
              <a:gd name="connsiteX5" fmla="*/ 2177163 w 3722369"/>
              <a:gd name="connsiteY5" fmla="*/ 2535815 h 5284180"/>
              <a:gd name="connsiteX6" fmla="*/ 1775339 w 3722369"/>
              <a:gd name="connsiteY6" fmla="*/ 3280415 h 5284180"/>
              <a:gd name="connsiteX7" fmla="*/ 1486998 w 3722369"/>
              <a:gd name="connsiteY7" fmla="*/ 3789639 h 5284180"/>
              <a:gd name="connsiteX8" fmla="*/ 1302811 w 3722369"/>
              <a:gd name="connsiteY8" fmla="*/ 4128789 h 5284180"/>
              <a:gd name="connsiteX9" fmla="*/ 1153175 w 3722369"/>
              <a:gd name="connsiteY9" fmla="*/ 4430941 h 5284180"/>
              <a:gd name="connsiteX10" fmla="*/ 951483 w 3722369"/>
              <a:gd name="connsiteY10" fmla="*/ 4704870 h 5284180"/>
              <a:gd name="connsiteX11" fmla="*/ 0 w 3722369"/>
              <a:gd name="connsiteY11" fmla="*/ 5284180 h 5284180"/>
              <a:gd name="connsiteX0" fmla="*/ 3722369 w 3722369"/>
              <a:gd name="connsiteY0" fmla="*/ 0 h 5284180"/>
              <a:gd name="connsiteX1" fmla="*/ 3266774 w 3722369"/>
              <a:gd name="connsiteY1" fmla="*/ 804748 h 5284180"/>
              <a:gd name="connsiteX2" fmla="*/ 2998243 w 3722369"/>
              <a:gd name="connsiteY2" fmla="*/ 1241169 h 5284180"/>
              <a:gd name="connsiteX3" fmla="*/ 2842830 w 3722369"/>
              <a:gd name="connsiteY3" fmla="*/ 1482847 h 5284180"/>
              <a:gd name="connsiteX4" fmla="*/ 2597572 w 3722369"/>
              <a:gd name="connsiteY4" fmla="*/ 1946182 h 5284180"/>
              <a:gd name="connsiteX5" fmla="*/ 2177163 w 3722369"/>
              <a:gd name="connsiteY5" fmla="*/ 2535815 h 5284180"/>
              <a:gd name="connsiteX6" fmla="*/ 1775339 w 3722369"/>
              <a:gd name="connsiteY6" fmla="*/ 3280415 h 5284180"/>
              <a:gd name="connsiteX7" fmla="*/ 1486998 w 3722369"/>
              <a:gd name="connsiteY7" fmla="*/ 3789639 h 5284180"/>
              <a:gd name="connsiteX8" fmla="*/ 1302811 w 3722369"/>
              <a:gd name="connsiteY8" fmla="*/ 4128789 h 5284180"/>
              <a:gd name="connsiteX9" fmla="*/ 1153175 w 3722369"/>
              <a:gd name="connsiteY9" fmla="*/ 4430941 h 5284180"/>
              <a:gd name="connsiteX10" fmla="*/ 951483 w 3722369"/>
              <a:gd name="connsiteY10" fmla="*/ 4704870 h 5284180"/>
              <a:gd name="connsiteX11" fmla="*/ 0 w 3722369"/>
              <a:gd name="connsiteY11" fmla="*/ 5284180 h 5284180"/>
              <a:gd name="connsiteX0" fmla="*/ 3722369 w 3722369"/>
              <a:gd name="connsiteY0" fmla="*/ 0 h 5284180"/>
              <a:gd name="connsiteX1" fmla="*/ 3266774 w 3722369"/>
              <a:gd name="connsiteY1" fmla="*/ 804748 h 5284180"/>
              <a:gd name="connsiteX2" fmla="*/ 2998243 w 3722369"/>
              <a:gd name="connsiteY2" fmla="*/ 1241169 h 5284180"/>
              <a:gd name="connsiteX3" fmla="*/ 2842830 w 3722369"/>
              <a:gd name="connsiteY3" fmla="*/ 1482847 h 5284180"/>
              <a:gd name="connsiteX4" fmla="*/ 2597572 w 3722369"/>
              <a:gd name="connsiteY4" fmla="*/ 1946182 h 5284180"/>
              <a:gd name="connsiteX5" fmla="*/ 2177163 w 3722369"/>
              <a:gd name="connsiteY5" fmla="*/ 2535815 h 5284180"/>
              <a:gd name="connsiteX6" fmla="*/ 1775339 w 3722369"/>
              <a:gd name="connsiteY6" fmla="*/ 3280415 h 5284180"/>
              <a:gd name="connsiteX7" fmla="*/ 1486998 w 3722369"/>
              <a:gd name="connsiteY7" fmla="*/ 3789639 h 5284180"/>
              <a:gd name="connsiteX8" fmla="*/ 1317166 w 3722369"/>
              <a:gd name="connsiteY8" fmla="*/ 4142149 h 5284180"/>
              <a:gd name="connsiteX9" fmla="*/ 1153175 w 3722369"/>
              <a:gd name="connsiteY9" fmla="*/ 4430941 h 5284180"/>
              <a:gd name="connsiteX10" fmla="*/ 951483 w 3722369"/>
              <a:gd name="connsiteY10" fmla="*/ 4704870 h 5284180"/>
              <a:gd name="connsiteX11" fmla="*/ 0 w 3722369"/>
              <a:gd name="connsiteY11" fmla="*/ 5284180 h 5284180"/>
              <a:gd name="connsiteX0" fmla="*/ 3722369 w 3722369"/>
              <a:gd name="connsiteY0" fmla="*/ 0 h 5284180"/>
              <a:gd name="connsiteX1" fmla="*/ 3266774 w 3722369"/>
              <a:gd name="connsiteY1" fmla="*/ 804748 h 5284180"/>
              <a:gd name="connsiteX2" fmla="*/ 2998243 w 3722369"/>
              <a:gd name="connsiteY2" fmla="*/ 1241169 h 5284180"/>
              <a:gd name="connsiteX3" fmla="*/ 2842830 w 3722369"/>
              <a:gd name="connsiteY3" fmla="*/ 1482847 h 5284180"/>
              <a:gd name="connsiteX4" fmla="*/ 2597572 w 3722369"/>
              <a:gd name="connsiteY4" fmla="*/ 1946182 h 5284180"/>
              <a:gd name="connsiteX5" fmla="*/ 2177163 w 3722369"/>
              <a:gd name="connsiteY5" fmla="*/ 2535815 h 5284180"/>
              <a:gd name="connsiteX6" fmla="*/ 1775339 w 3722369"/>
              <a:gd name="connsiteY6" fmla="*/ 3280415 h 5284180"/>
              <a:gd name="connsiteX7" fmla="*/ 1486998 w 3722369"/>
              <a:gd name="connsiteY7" fmla="*/ 3789639 h 5284180"/>
              <a:gd name="connsiteX8" fmla="*/ 1317166 w 3722369"/>
              <a:gd name="connsiteY8" fmla="*/ 4142149 h 5284180"/>
              <a:gd name="connsiteX9" fmla="*/ 1153175 w 3722369"/>
              <a:gd name="connsiteY9" fmla="*/ 4430941 h 5284180"/>
              <a:gd name="connsiteX10" fmla="*/ 951483 w 3722369"/>
              <a:gd name="connsiteY10" fmla="*/ 4704870 h 5284180"/>
              <a:gd name="connsiteX11" fmla="*/ 0 w 3722369"/>
              <a:gd name="connsiteY11" fmla="*/ 5284180 h 5284180"/>
              <a:gd name="connsiteX0" fmla="*/ 3722369 w 3722369"/>
              <a:gd name="connsiteY0" fmla="*/ 0 h 5284180"/>
              <a:gd name="connsiteX1" fmla="*/ 3266774 w 3722369"/>
              <a:gd name="connsiteY1" fmla="*/ 804748 h 5284180"/>
              <a:gd name="connsiteX2" fmla="*/ 2998243 w 3722369"/>
              <a:gd name="connsiteY2" fmla="*/ 1241169 h 5284180"/>
              <a:gd name="connsiteX3" fmla="*/ 2842830 w 3722369"/>
              <a:gd name="connsiteY3" fmla="*/ 1482847 h 5284180"/>
              <a:gd name="connsiteX4" fmla="*/ 2597572 w 3722369"/>
              <a:gd name="connsiteY4" fmla="*/ 1946182 h 5284180"/>
              <a:gd name="connsiteX5" fmla="*/ 2177163 w 3722369"/>
              <a:gd name="connsiteY5" fmla="*/ 2535815 h 5284180"/>
              <a:gd name="connsiteX6" fmla="*/ 1775339 w 3722369"/>
              <a:gd name="connsiteY6" fmla="*/ 3280415 h 5284180"/>
              <a:gd name="connsiteX7" fmla="*/ 1553031 w 3722369"/>
              <a:gd name="connsiteY7" fmla="*/ 3754011 h 5284180"/>
              <a:gd name="connsiteX8" fmla="*/ 1317166 w 3722369"/>
              <a:gd name="connsiteY8" fmla="*/ 4142149 h 5284180"/>
              <a:gd name="connsiteX9" fmla="*/ 1153175 w 3722369"/>
              <a:gd name="connsiteY9" fmla="*/ 4430941 h 5284180"/>
              <a:gd name="connsiteX10" fmla="*/ 951483 w 3722369"/>
              <a:gd name="connsiteY10" fmla="*/ 4704870 h 5284180"/>
              <a:gd name="connsiteX11" fmla="*/ 0 w 3722369"/>
              <a:gd name="connsiteY11" fmla="*/ 5284180 h 5284180"/>
              <a:gd name="connsiteX0" fmla="*/ 3722369 w 3722369"/>
              <a:gd name="connsiteY0" fmla="*/ 0 h 5284180"/>
              <a:gd name="connsiteX1" fmla="*/ 3266774 w 3722369"/>
              <a:gd name="connsiteY1" fmla="*/ 804748 h 5284180"/>
              <a:gd name="connsiteX2" fmla="*/ 2998243 w 3722369"/>
              <a:gd name="connsiteY2" fmla="*/ 1241169 h 5284180"/>
              <a:gd name="connsiteX3" fmla="*/ 2842830 w 3722369"/>
              <a:gd name="connsiteY3" fmla="*/ 1482847 h 5284180"/>
              <a:gd name="connsiteX4" fmla="*/ 2597572 w 3722369"/>
              <a:gd name="connsiteY4" fmla="*/ 1946182 h 5284180"/>
              <a:gd name="connsiteX5" fmla="*/ 2177163 w 3722369"/>
              <a:gd name="connsiteY5" fmla="*/ 2535815 h 5284180"/>
              <a:gd name="connsiteX6" fmla="*/ 1812663 w 3722369"/>
              <a:gd name="connsiteY6" fmla="*/ 3262601 h 5284180"/>
              <a:gd name="connsiteX7" fmla="*/ 1553031 w 3722369"/>
              <a:gd name="connsiteY7" fmla="*/ 3754011 h 5284180"/>
              <a:gd name="connsiteX8" fmla="*/ 1317166 w 3722369"/>
              <a:gd name="connsiteY8" fmla="*/ 4142149 h 5284180"/>
              <a:gd name="connsiteX9" fmla="*/ 1153175 w 3722369"/>
              <a:gd name="connsiteY9" fmla="*/ 4430941 h 5284180"/>
              <a:gd name="connsiteX10" fmla="*/ 951483 w 3722369"/>
              <a:gd name="connsiteY10" fmla="*/ 4704870 h 5284180"/>
              <a:gd name="connsiteX11" fmla="*/ 0 w 3722369"/>
              <a:gd name="connsiteY11" fmla="*/ 5284180 h 5284180"/>
              <a:gd name="connsiteX0" fmla="*/ 3722369 w 3722369"/>
              <a:gd name="connsiteY0" fmla="*/ 0 h 5284180"/>
              <a:gd name="connsiteX1" fmla="*/ 3266774 w 3722369"/>
              <a:gd name="connsiteY1" fmla="*/ 804748 h 5284180"/>
              <a:gd name="connsiteX2" fmla="*/ 2998243 w 3722369"/>
              <a:gd name="connsiteY2" fmla="*/ 1241169 h 5284180"/>
              <a:gd name="connsiteX3" fmla="*/ 2842830 w 3722369"/>
              <a:gd name="connsiteY3" fmla="*/ 1482847 h 5284180"/>
              <a:gd name="connsiteX4" fmla="*/ 2597572 w 3722369"/>
              <a:gd name="connsiteY4" fmla="*/ 1946182 h 5284180"/>
              <a:gd name="connsiteX5" fmla="*/ 2177163 w 3722369"/>
              <a:gd name="connsiteY5" fmla="*/ 2535815 h 5284180"/>
              <a:gd name="connsiteX6" fmla="*/ 1812663 w 3722369"/>
              <a:gd name="connsiteY6" fmla="*/ 3262601 h 5284180"/>
              <a:gd name="connsiteX7" fmla="*/ 1553031 w 3722369"/>
              <a:gd name="connsiteY7" fmla="*/ 3754011 h 5284180"/>
              <a:gd name="connsiteX8" fmla="*/ 1317166 w 3722369"/>
              <a:gd name="connsiteY8" fmla="*/ 4142149 h 5284180"/>
              <a:gd name="connsiteX9" fmla="*/ 1153175 w 3722369"/>
              <a:gd name="connsiteY9" fmla="*/ 4430941 h 5284180"/>
              <a:gd name="connsiteX10" fmla="*/ 951483 w 3722369"/>
              <a:gd name="connsiteY10" fmla="*/ 4704870 h 5284180"/>
              <a:gd name="connsiteX11" fmla="*/ 0 w 3722369"/>
              <a:gd name="connsiteY11" fmla="*/ 5284180 h 5284180"/>
              <a:gd name="connsiteX0" fmla="*/ 3722369 w 3722369"/>
              <a:gd name="connsiteY0" fmla="*/ 0 h 5284180"/>
              <a:gd name="connsiteX1" fmla="*/ 3266774 w 3722369"/>
              <a:gd name="connsiteY1" fmla="*/ 804748 h 5284180"/>
              <a:gd name="connsiteX2" fmla="*/ 2998243 w 3722369"/>
              <a:gd name="connsiteY2" fmla="*/ 1241169 h 5284180"/>
              <a:gd name="connsiteX3" fmla="*/ 2842830 w 3722369"/>
              <a:gd name="connsiteY3" fmla="*/ 1482847 h 5284180"/>
              <a:gd name="connsiteX4" fmla="*/ 2597572 w 3722369"/>
              <a:gd name="connsiteY4" fmla="*/ 1946182 h 5284180"/>
              <a:gd name="connsiteX5" fmla="*/ 2223100 w 3722369"/>
              <a:gd name="connsiteY5" fmla="*/ 2544721 h 5284180"/>
              <a:gd name="connsiteX6" fmla="*/ 1812663 w 3722369"/>
              <a:gd name="connsiteY6" fmla="*/ 3262601 h 5284180"/>
              <a:gd name="connsiteX7" fmla="*/ 1553031 w 3722369"/>
              <a:gd name="connsiteY7" fmla="*/ 3754011 h 5284180"/>
              <a:gd name="connsiteX8" fmla="*/ 1317166 w 3722369"/>
              <a:gd name="connsiteY8" fmla="*/ 4142149 h 5284180"/>
              <a:gd name="connsiteX9" fmla="*/ 1153175 w 3722369"/>
              <a:gd name="connsiteY9" fmla="*/ 4430941 h 5284180"/>
              <a:gd name="connsiteX10" fmla="*/ 951483 w 3722369"/>
              <a:gd name="connsiteY10" fmla="*/ 4704870 h 5284180"/>
              <a:gd name="connsiteX11" fmla="*/ 0 w 3722369"/>
              <a:gd name="connsiteY11" fmla="*/ 5284180 h 5284180"/>
              <a:gd name="connsiteX0" fmla="*/ 3722369 w 3722369"/>
              <a:gd name="connsiteY0" fmla="*/ 0 h 5284180"/>
              <a:gd name="connsiteX1" fmla="*/ 3252419 w 3722369"/>
              <a:gd name="connsiteY1" fmla="*/ 764668 h 5284180"/>
              <a:gd name="connsiteX2" fmla="*/ 2998243 w 3722369"/>
              <a:gd name="connsiteY2" fmla="*/ 1241169 h 5284180"/>
              <a:gd name="connsiteX3" fmla="*/ 2842830 w 3722369"/>
              <a:gd name="connsiteY3" fmla="*/ 1482847 h 5284180"/>
              <a:gd name="connsiteX4" fmla="*/ 2597572 w 3722369"/>
              <a:gd name="connsiteY4" fmla="*/ 1946182 h 5284180"/>
              <a:gd name="connsiteX5" fmla="*/ 2223100 w 3722369"/>
              <a:gd name="connsiteY5" fmla="*/ 2544721 h 5284180"/>
              <a:gd name="connsiteX6" fmla="*/ 1812663 w 3722369"/>
              <a:gd name="connsiteY6" fmla="*/ 3262601 h 5284180"/>
              <a:gd name="connsiteX7" fmla="*/ 1553031 w 3722369"/>
              <a:gd name="connsiteY7" fmla="*/ 3754011 h 5284180"/>
              <a:gd name="connsiteX8" fmla="*/ 1317166 w 3722369"/>
              <a:gd name="connsiteY8" fmla="*/ 4142149 h 5284180"/>
              <a:gd name="connsiteX9" fmla="*/ 1153175 w 3722369"/>
              <a:gd name="connsiteY9" fmla="*/ 4430941 h 5284180"/>
              <a:gd name="connsiteX10" fmla="*/ 951483 w 3722369"/>
              <a:gd name="connsiteY10" fmla="*/ 4704870 h 5284180"/>
              <a:gd name="connsiteX11" fmla="*/ 0 w 3722369"/>
              <a:gd name="connsiteY11" fmla="*/ 5284180 h 5284180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842830 w 3699400"/>
              <a:gd name="connsiteY3" fmla="*/ 1518474 h 5319807"/>
              <a:gd name="connsiteX4" fmla="*/ 2597572 w 3699400"/>
              <a:gd name="connsiteY4" fmla="*/ 1981809 h 5319807"/>
              <a:gd name="connsiteX5" fmla="*/ 2223100 w 3699400"/>
              <a:gd name="connsiteY5" fmla="*/ 2580348 h 5319807"/>
              <a:gd name="connsiteX6" fmla="*/ 1812663 w 3699400"/>
              <a:gd name="connsiteY6" fmla="*/ 3298228 h 5319807"/>
              <a:gd name="connsiteX7" fmla="*/ 1553031 w 3699400"/>
              <a:gd name="connsiteY7" fmla="*/ 3789638 h 5319807"/>
              <a:gd name="connsiteX8" fmla="*/ 1317166 w 3699400"/>
              <a:gd name="connsiteY8" fmla="*/ 4177776 h 5319807"/>
              <a:gd name="connsiteX9" fmla="*/ 1153175 w 3699400"/>
              <a:gd name="connsiteY9" fmla="*/ 4466568 h 5319807"/>
              <a:gd name="connsiteX10" fmla="*/ 951483 w 3699400"/>
              <a:gd name="connsiteY10" fmla="*/ 4740497 h 5319807"/>
              <a:gd name="connsiteX11" fmla="*/ 0 w 3699400"/>
              <a:gd name="connsiteY11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842830 w 3699400"/>
              <a:gd name="connsiteY3" fmla="*/ 1518474 h 5319807"/>
              <a:gd name="connsiteX4" fmla="*/ 2597572 w 3699400"/>
              <a:gd name="connsiteY4" fmla="*/ 1981809 h 5319807"/>
              <a:gd name="connsiteX5" fmla="*/ 2223100 w 3699400"/>
              <a:gd name="connsiteY5" fmla="*/ 2580348 h 5319807"/>
              <a:gd name="connsiteX6" fmla="*/ 1812663 w 3699400"/>
              <a:gd name="connsiteY6" fmla="*/ 3298228 h 5319807"/>
              <a:gd name="connsiteX7" fmla="*/ 1553031 w 3699400"/>
              <a:gd name="connsiteY7" fmla="*/ 3789638 h 5319807"/>
              <a:gd name="connsiteX8" fmla="*/ 1317166 w 3699400"/>
              <a:gd name="connsiteY8" fmla="*/ 4177776 h 5319807"/>
              <a:gd name="connsiteX9" fmla="*/ 951483 w 3699400"/>
              <a:gd name="connsiteY9" fmla="*/ 4740497 h 5319807"/>
              <a:gd name="connsiteX10" fmla="*/ 0 w 3699400"/>
              <a:gd name="connsiteY10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842830 w 3699400"/>
              <a:gd name="connsiteY3" fmla="*/ 1518474 h 5319807"/>
              <a:gd name="connsiteX4" fmla="*/ 2597572 w 3699400"/>
              <a:gd name="connsiteY4" fmla="*/ 1981809 h 5319807"/>
              <a:gd name="connsiteX5" fmla="*/ 2223100 w 3699400"/>
              <a:gd name="connsiteY5" fmla="*/ 2580348 h 5319807"/>
              <a:gd name="connsiteX6" fmla="*/ 1812663 w 3699400"/>
              <a:gd name="connsiteY6" fmla="*/ 3298228 h 5319807"/>
              <a:gd name="connsiteX7" fmla="*/ 1553031 w 3699400"/>
              <a:gd name="connsiteY7" fmla="*/ 3789638 h 5319807"/>
              <a:gd name="connsiteX8" fmla="*/ 1348747 w 3699400"/>
              <a:gd name="connsiteY8" fmla="*/ 4200043 h 5319807"/>
              <a:gd name="connsiteX9" fmla="*/ 951483 w 3699400"/>
              <a:gd name="connsiteY9" fmla="*/ 4740497 h 5319807"/>
              <a:gd name="connsiteX10" fmla="*/ 0 w 3699400"/>
              <a:gd name="connsiteY10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842830 w 3699400"/>
              <a:gd name="connsiteY3" fmla="*/ 1518474 h 5319807"/>
              <a:gd name="connsiteX4" fmla="*/ 2597572 w 3699400"/>
              <a:gd name="connsiteY4" fmla="*/ 1981809 h 5319807"/>
              <a:gd name="connsiteX5" fmla="*/ 2223100 w 3699400"/>
              <a:gd name="connsiteY5" fmla="*/ 2580348 h 5319807"/>
              <a:gd name="connsiteX6" fmla="*/ 1812663 w 3699400"/>
              <a:gd name="connsiteY6" fmla="*/ 3298228 h 5319807"/>
              <a:gd name="connsiteX7" fmla="*/ 1553031 w 3699400"/>
              <a:gd name="connsiteY7" fmla="*/ 3789638 h 5319807"/>
              <a:gd name="connsiteX8" fmla="*/ 1348747 w 3699400"/>
              <a:gd name="connsiteY8" fmla="*/ 4200043 h 5319807"/>
              <a:gd name="connsiteX9" fmla="*/ 951483 w 3699400"/>
              <a:gd name="connsiteY9" fmla="*/ 4740497 h 5319807"/>
              <a:gd name="connsiteX10" fmla="*/ 0 w 3699400"/>
              <a:gd name="connsiteY10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842830 w 3699400"/>
              <a:gd name="connsiteY3" fmla="*/ 1518474 h 5319807"/>
              <a:gd name="connsiteX4" fmla="*/ 2597572 w 3699400"/>
              <a:gd name="connsiteY4" fmla="*/ 1981809 h 5319807"/>
              <a:gd name="connsiteX5" fmla="*/ 2223100 w 3699400"/>
              <a:gd name="connsiteY5" fmla="*/ 2580348 h 5319807"/>
              <a:gd name="connsiteX6" fmla="*/ 1553031 w 3699400"/>
              <a:gd name="connsiteY6" fmla="*/ 3789638 h 5319807"/>
              <a:gd name="connsiteX7" fmla="*/ 1348747 w 3699400"/>
              <a:gd name="connsiteY7" fmla="*/ 4200043 h 5319807"/>
              <a:gd name="connsiteX8" fmla="*/ 951483 w 3699400"/>
              <a:gd name="connsiteY8" fmla="*/ 4740497 h 5319807"/>
              <a:gd name="connsiteX9" fmla="*/ 0 w 3699400"/>
              <a:gd name="connsiteY9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842830 w 3699400"/>
              <a:gd name="connsiteY3" fmla="*/ 1518474 h 5319807"/>
              <a:gd name="connsiteX4" fmla="*/ 2597572 w 3699400"/>
              <a:gd name="connsiteY4" fmla="*/ 1981809 h 5319807"/>
              <a:gd name="connsiteX5" fmla="*/ 1553031 w 3699400"/>
              <a:gd name="connsiteY5" fmla="*/ 3789638 h 5319807"/>
              <a:gd name="connsiteX6" fmla="*/ 1348747 w 3699400"/>
              <a:gd name="connsiteY6" fmla="*/ 4200043 h 5319807"/>
              <a:gd name="connsiteX7" fmla="*/ 951483 w 3699400"/>
              <a:gd name="connsiteY7" fmla="*/ 4740497 h 5319807"/>
              <a:gd name="connsiteX8" fmla="*/ 0 w 3699400"/>
              <a:gd name="connsiteY8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597572 w 3699400"/>
              <a:gd name="connsiteY3" fmla="*/ 1981809 h 5319807"/>
              <a:gd name="connsiteX4" fmla="*/ 1553031 w 3699400"/>
              <a:gd name="connsiteY4" fmla="*/ 3789638 h 5319807"/>
              <a:gd name="connsiteX5" fmla="*/ 1348747 w 3699400"/>
              <a:gd name="connsiteY5" fmla="*/ 4200043 h 5319807"/>
              <a:gd name="connsiteX6" fmla="*/ 951483 w 3699400"/>
              <a:gd name="connsiteY6" fmla="*/ 4740497 h 5319807"/>
              <a:gd name="connsiteX7" fmla="*/ 0 w 3699400"/>
              <a:gd name="connsiteY7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597572 w 3699400"/>
              <a:gd name="connsiteY3" fmla="*/ 1981809 h 5319807"/>
              <a:gd name="connsiteX4" fmla="*/ 1348747 w 3699400"/>
              <a:gd name="connsiteY4" fmla="*/ 4200043 h 5319807"/>
              <a:gd name="connsiteX5" fmla="*/ 951483 w 3699400"/>
              <a:gd name="connsiteY5" fmla="*/ 4740497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597572 w 3699400"/>
              <a:gd name="connsiteY3" fmla="*/ 1981809 h 5319807"/>
              <a:gd name="connsiteX4" fmla="*/ 1348747 w 3699400"/>
              <a:gd name="connsiteY4" fmla="*/ 4200043 h 5319807"/>
              <a:gd name="connsiteX5" fmla="*/ 951483 w 3699400"/>
              <a:gd name="connsiteY5" fmla="*/ 4740497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597572 w 3699400"/>
              <a:gd name="connsiteY3" fmla="*/ 1981809 h 5319807"/>
              <a:gd name="connsiteX4" fmla="*/ 1348747 w 3699400"/>
              <a:gd name="connsiteY4" fmla="*/ 4200043 h 5319807"/>
              <a:gd name="connsiteX5" fmla="*/ 951483 w 3699400"/>
              <a:gd name="connsiteY5" fmla="*/ 4740497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597572 w 3699400"/>
              <a:gd name="connsiteY3" fmla="*/ 1981809 h 5319807"/>
              <a:gd name="connsiteX4" fmla="*/ 1348747 w 3699400"/>
              <a:gd name="connsiteY4" fmla="*/ 4200043 h 5319807"/>
              <a:gd name="connsiteX5" fmla="*/ 951483 w 3699400"/>
              <a:gd name="connsiteY5" fmla="*/ 4740497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597572 w 3699400"/>
              <a:gd name="connsiteY3" fmla="*/ 1981809 h 5319807"/>
              <a:gd name="connsiteX4" fmla="*/ 1348747 w 3699400"/>
              <a:gd name="connsiteY4" fmla="*/ 4200043 h 5319807"/>
              <a:gd name="connsiteX5" fmla="*/ 951483 w 3699400"/>
              <a:gd name="connsiteY5" fmla="*/ 4740497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597572 w 3699400"/>
              <a:gd name="connsiteY3" fmla="*/ 1981809 h 5319807"/>
              <a:gd name="connsiteX4" fmla="*/ 1348747 w 3699400"/>
              <a:gd name="connsiteY4" fmla="*/ 4200043 h 5319807"/>
              <a:gd name="connsiteX5" fmla="*/ 1049098 w 3699400"/>
              <a:gd name="connsiteY5" fmla="*/ 4802845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597572 w 3699400"/>
              <a:gd name="connsiteY3" fmla="*/ 1981809 h 5319807"/>
              <a:gd name="connsiteX4" fmla="*/ 1348747 w 3699400"/>
              <a:gd name="connsiteY4" fmla="*/ 4200043 h 5319807"/>
              <a:gd name="connsiteX5" fmla="*/ 1000291 w 3699400"/>
              <a:gd name="connsiteY5" fmla="*/ 4749404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597572 w 3699400"/>
              <a:gd name="connsiteY3" fmla="*/ 1981809 h 5319807"/>
              <a:gd name="connsiteX4" fmla="*/ 1454975 w 3699400"/>
              <a:gd name="connsiteY4" fmla="*/ 4053080 h 5319807"/>
              <a:gd name="connsiteX5" fmla="*/ 1000291 w 3699400"/>
              <a:gd name="connsiteY5" fmla="*/ 4749404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597572 w 3699400"/>
              <a:gd name="connsiteY3" fmla="*/ 1981809 h 5319807"/>
              <a:gd name="connsiteX4" fmla="*/ 1454975 w 3699400"/>
              <a:gd name="connsiteY4" fmla="*/ 4053080 h 5319807"/>
              <a:gd name="connsiteX5" fmla="*/ 989403 w 3699400"/>
              <a:gd name="connsiteY5" fmla="*/ 4819836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597572 w 3699400"/>
              <a:gd name="connsiteY3" fmla="*/ 1981809 h 5319807"/>
              <a:gd name="connsiteX4" fmla="*/ 1454975 w 3699400"/>
              <a:gd name="connsiteY4" fmla="*/ 4053080 h 5319807"/>
              <a:gd name="connsiteX5" fmla="*/ 989403 w 3699400"/>
              <a:gd name="connsiteY5" fmla="*/ 4819836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597572 w 3699400"/>
              <a:gd name="connsiteY3" fmla="*/ 1981809 h 5319807"/>
              <a:gd name="connsiteX4" fmla="*/ 1487638 w 3699400"/>
              <a:gd name="connsiteY4" fmla="*/ 4061885 h 5319807"/>
              <a:gd name="connsiteX5" fmla="*/ 989403 w 3699400"/>
              <a:gd name="connsiteY5" fmla="*/ 4819836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597572 w 3699400"/>
              <a:gd name="connsiteY3" fmla="*/ 1981809 h 5319807"/>
              <a:gd name="connsiteX4" fmla="*/ 1487638 w 3699400"/>
              <a:gd name="connsiteY4" fmla="*/ 4061885 h 5319807"/>
              <a:gd name="connsiteX5" fmla="*/ 1018325 w 3699400"/>
              <a:gd name="connsiteY5" fmla="*/ 4868257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597572 w 3699400"/>
              <a:gd name="connsiteY3" fmla="*/ 1981809 h 5319807"/>
              <a:gd name="connsiteX4" fmla="*/ 1561259 w 3699400"/>
              <a:gd name="connsiteY4" fmla="*/ 4017864 h 5319807"/>
              <a:gd name="connsiteX5" fmla="*/ 1018325 w 3699400"/>
              <a:gd name="connsiteY5" fmla="*/ 4868257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2998243 w 3699400"/>
              <a:gd name="connsiteY2" fmla="*/ 1276796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18325 w 3699400"/>
              <a:gd name="connsiteY5" fmla="*/ 4868257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52419 w 3699400"/>
              <a:gd name="connsiteY1" fmla="*/ 800295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18325 w 3699400"/>
              <a:gd name="connsiteY5" fmla="*/ 4868257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18325 w 3699400"/>
              <a:gd name="connsiteY5" fmla="*/ 4868257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36730 w 3699400"/>
              <a:gd name="connsiteY5" fmla="*/ 4868257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36730 w 3699400"/>
              <a:gd name="connsiteY5" fmla="*/ 4868257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36730 w 3699400"/>
              <a:gd name="connsiteY5" fmla="*/ 4868257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36730 w 3699400"/>
              <a:gd name="connsiteY5" fmla="*/ 4868257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39359 w 3699400"/>
              <a:gd name="connsiteY5" fmla="*/ 4850649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39359 w 3699400"/>
              <a:gd name="connsiteY5" fmla="*/ 4850649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39359 w 3699400"/>
              <a:gd name="connsiteY5" fmla="*/ 4850649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36730 w 3699400"/>
              <a:gd name="connsiteY5" fmla="*/ 4850649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36730 w 3699400"/>
              <a:gd name="connsiteY5" fmla="*/ 4850649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36730 w 3699400"/>
              <a:gd name="connsiteY5" fmla="*/ 4850649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36730 w 3699400"/>
              <a:gd name="connsiteY5" fmla="*/ 4850649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36730 w 3699400"/>
              <a:gd name="connsiteY5" fmla="*/ 4850649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36730 w 3699400"/>
              <a:gd name="connsiteY5" fmla="*/ 4850649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34101 w 3699400"/>
              <a:gd name="connsiteY5" fmla="*/ 4841845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34101 w 3699400"/>
              <a:gd name="connsiteY5" fmla="*/ 4841845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34101 w 3699400"/>
              <a:gd name="connsiteY5" fmla="*/ 4841845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1026213 w 3699400"/>
              <a:gd name="connsiteY5" fmla="*/ 4833042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821127 w 3699400"/>
              <a:gd name="connsiteY5" fmla="*/ 5061947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821127 w 3699400"/>
              <a:gd name="connsiteY5" fmla="*/ 5061947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802722 w 3699400"/>
              <a:gd name="connsiteY5" fmla="*/ 5075153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752764 w 3699400"/>
              <a:gd name="connsiteY5" fmla="*/ 5119174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752764 w 3699400"/>
              <a:gd name="connsiteY5" fmla="*/ 5119174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776428 w 3699400"/>
              <a:gd name="connsiteY5" fmla="*/ 5110370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776428 w 3699400"/>
              <a:gd name="connsiteY5" fmla="*/ 5110370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623866 w 3699400"/>
              <a:gd name="connsiteY3" fmla="*/ 2030231 h 5319807"/>
              <a:gd name="connsiteX4" fmla="*/ 1561259 w 3699400"/>
              <a:gd name="connsiteY4" fmla="*/ 4017864 h 5319807"/>
              <a:gd name="connsiteX5" fmla="*/ 776428 w 3699400"/>
              <a:gd name="connsiteY5" fmla="*/ 5110370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000873 w 3699400"/>
              <a:gd name="connsiteY2" fmla="*/ 1294404 h 5319807"/>
              <a:gd name="connsiteX3" fmla="*/ 2789641 w 3699400"/>
              <a:gd name="connsiteY3" fmla="*/ 2131155 h 5319807"/>
              <a:gd name="connsiteX4" fmla="*/ 1561259 w 3699400"/>
              <a:gd name="connsiteY4" fmla="*/ 4017864 h 5319807"/>
              <a:gd name="connsiteX5" fmla="*/ 776428 w 3699400"/>
              <a:gd name="connsiteY5" fmla="*/ 5110370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276083 w 3699400"/>
              <a:gd name="connsiteY1" fmla="*/ 795893 h 5319807"/>
              <a:gd name="connsiteX2" fmla="*/ 3178704 w 3699400"/>
              <a:gd name="connsiteY2" fmla="*/ 1370096 h 5319807"/>
              <a:gd name="connsiteX3" fmla="*/ 2789641 w 3699400"/>
              <a:gd name="connsiteY3" fmla="*/ 2131155 h 5319807"/>
              <a:gd name="connsiteX4" fmla="*/ 1561259 w 3699400"/>
              <a:gd name="connsiteY4" fmla="*/ 4017864 h 5319807"/>
              <a:gd name="connsiteX5" fmla="*/ 776428 w 3699400"/>
              <a:gd name="connsiteY5" fmla="*/ 5110370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481041 w 3699400"/>
              <a:gd name="connsiteY1" fmla="*/ 821124 h 5319807"/>
              <a:gd name="connsiteX2" fmla="*/ 3178704 w 3699400"/>
              <a:gd name="connsiteY2" fmla="*/ 1370096 h 5319807"/>
              <a:gd name="connsiteX3" fmla="*/ 2789641 w 3699400"/>
              <a:gd name="connsiteY3" fmla="*/ 2131155 h 5319807"/>
              <a:gd name="connsiteX4" fmla="*/ 1561259 w 3699400"/>
              <a:gd name="connsiteY4" fmla="*/ 4017864 h 5319807"/>
              <a:gd name="connsiteX5" fmla="*/ 776428 w 3699400"/>
              <a:gd name="connsiteY5" fmla="*/ 5110370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481041 w 3699400"/>
              <a:gd name="connsiteY1" fmla="*/ 821124 h 5319807"/>
              <a:gd name="connsiteX2" fmla="*/ 3178704 w 3699400"/>
              <a:gd name="connsiteY2" fmla="*/ 1370096 h 5319807"/>
              <a:gd name="connsiteX3" fmla="*/ 2789641 w 3699400"/>
              <a:gd name="connsiteY3" fmla="*/ 2131155 h 5319807"/>
              <a:gd name="connsiteX4" fmla="*/ 1648667 w 3699400"/>
              <a:gd name="connsiteY4" fmla="*/ 4138973 h 5319807"/>
              <a:gd name="connsiteX5" fmla="*/ 776428 w 3699400"/>
              <a:gd name="connsiteY5" fmla="*/ 5110370 h 5319807"/>
              <a:gd name="connsiteX6" fmla="*/ 0 w 3699400"/>
              <a:gd name="connsiteY6" fmla="*/ 5319807 h 5319807"/>
              <a:gd name="connsiteX0" fmla="*/ 3699400 w 3699400"/>
              <a:gd name="connsiteY0" fmla="*/ 0 h 5319807"/>
              <a:gd name="connsiteX1" fmla="*/ 3178704 w 3699400"/>
              <a:gd name="connsiteY1" fmla="*/ 1370096 h 5319807"/>
              <a:gd name="connsiteX2" fmla="*/ 2789641 w 3699400"/>
              <a:gd name="connsiteY2" fmla="*/ 2131155 h 5319807"/>
              <a:gd name="connsiteX3" fmla="*/ 1648667 w 3699400"/>
              <a:gd name="connsiteY3" fmla="*/ 4138973 h 5319807"/>
              <a:gd name="connsiteX4" fmla="*/ 776428 w 3699400"/>
              <a:gd name="connsiteY4" fmla="*/ 5110370 h 5319807"/>
              <a:gd name="connsiteX5" fmla="*/ 0 w 3699400"/>
              <a:gd name="connsiteY5" fmla="*/ 5319807 h 5319807"/>
              <a:gd name="connsiteX0" fmla="*/ 3699400 w 3699400"/>
              <a:gd name="connsiteY0" fmla="*/ 0 h 5319807"/>
              <a:gd name="connsiteX1" fmla="*/ 2789641 w 3699400"/>
              <a:gd name="connsiteY1" fmla="*/ 2131155 h 5319807"/>
              <a:gd name="connsiteX2" fmla="*/ 1648667 w 3699400"/>
              <a:gd name="connsiteY2" fmla="*/ 4138973 h 5319807"/>
              <a:gd name="connsiteX3" fmla="*/ 776428 w 3699400"/>
              <a:gd name="connsiteY3" fmla="*/ 5110370 h 5319807"/>
              <a:gd name="connsiteX4" fmla="*/ 0 w 3699400"/>
              <a:gd name="connsiteY4" fmla="*/ 5319807 h 5319807"/>
              <a:gd name="connsiteX0" fmla="*/ 3699400 w 3699400"/>
              <a:gd name="connsiteY0" fmla="*/ 0 h 5319807"/>
              <a:gd name="connsiteX1" fmla="*/ 2789641 w 3699400"/>
              <a:gd name="connsiteY1" fmla="*/ 2131155 h 5319807"/>
              <a:gd name="connsiteX2" fmla="*/ 1699907 w 3699400"/>
              <a:gd name="connsiteY2" fmla="*/ 4204573 h 5319807"/>
              <a:gd name="connsiteX3" fmla="*/ 776428 w 3699400"/>
              <a:gd name="connsiteY3" fmla="*/ 5110370 h 5319807"/>
              <a:gd name="connsiteX4" fmla="*/ 0 w 3699400"/>
              <a:gd name="connsiteY4" fmla="*/ 5319807 h 5319807"/>
              <a:gd name="connsiteX0" fmla="*/ 3699400 w 3699400"/>
              <a:gd name="connsiteY0" fmla="*/ 0 h 5319807"/>
              <a:gd name="connsiteX1" fmla="*/ 2789641 w 3699400"/>
              <a:gd name="connsiteY1" fmla="*/ 2131155 h 5319807"/>
              <a:gd name="connsiteX2" fmla="*/ 1699907 w 3699400"/>
              <a:gd name="connsiteY2" fmla="*/ 4204573 h 5319807"/>
              <a:gd name="connsiteX3" fmla="*/ 818626 w 3699400"/>
              <a:gd name="connsiteY3" fmla="*/ 5125509 h 5319807"/>
              <a:gd name="connsiteX4" fmla="*/ 0 w 3699400"/>
              <a:gd name="connsiteY4" fmla="*/ 5319807 h 5319807"/>
              <a:gd name="connsiteX0" fmla="*/ 3699400 w 3699400"/>
              <a:gd name="connsiteY0" fmla="*/ 0 h 5319807"/>
              <a:gd name="connsiteX1" fmla="*/ 2789641 w 3699400"/>
              <a:gd name="connsiteY1" fmla="*/ 2131155 h 5319807"/>
              <a:gd name="connsiteX2" fmla="*/ 1699907 w 3699400"/>
              <a:gd name="connsiteY2" fmla="*/ 4204573 h 5319807"/>
              <a:gd name="connsiteX3" fmla="*/ 818626 w 3699400"/>
              <a:gd name="connsiteY3" fmla="*/ 5125509 h 5319807"/>
              <a:gd name="connsiteX4" fmla="*/ 0 w 3699400"/>
              <a:gd name="connsiteY4" fmla="*/ 5319807 h 5319807"/>
              <a:gd name="connsiteX0" fmla="*/ 3699400 w 3699400"/>
              <a:gd name="connsiteY0" fmla="*/ 0 h 5319807"/>
              <a:gd name="connsiteX1" fmla="*/ 2789641 w 3699400"/>
              <a:gd name="connsiteY1" fmla="*/ 2131155 h 5319807"/>
              <a:gd name="connsiteX2" fmla="*/ 1639626 w 3699400"/>
              <a:gd name="connsiteY2" fmla="*/ 3992634 h 5319807"/>
              <a:gd name="connsiteX3" fmla="*/ 818626 w 3699400"/>
              <a:gd name="connsiteY3" fmla="*/ 5125509 h 5319807"/>
              <a:gd name="connsiteX4" fmla="*/ 0 w 3699400"/>
              <a:gd name="connsiteY4" fmla="*/ 5319807 h 5319807"/>
              <a:gd name="connsiteX0" fmla="*/ 3699400 w 3699400"/>
              <a:gd name="connsiteY0" fmla="*/ 0 h 5319807"/>
              <a:gd name="connsiteX1" fmla="*/ 2678120 w 3699400"/>
              <a:gd name="connsiteY1" fmla="*/ 2045370 h 5319807"/>
              <a:gd name="connsiteX2" fmla="*/ 1639626 w 3699400"/>
              <a:gd name="connsiteY2" fmla="*/ 3992634 h 5319807"/>
              <a:gd name="connsiteX3" fmla="*/ 818626 w 3699400"/>
              <a:gd name="connsiteY3" fmla="*/ 5125509 h 5319807"/>
              <a:gd name="connsiteX4" fmla="*/ 0 w 3699400"/>
              <a:gd name="connsiteY4" fmla="*/ 5319807 h 5319807"/>
              <a:gd name="connsiteX0" fmla="*/ 3699400 w 3699400"/>
              <a:gd name="connsiteY0" fmla="*/ 0 h 5319807"/>
              <a:gd name="connsiteX1" fmla="*/ 2660035 w 3699400"/>
              <a:gd name="connsiteY1" fmla="*/ 2035278 h 5319807"/>
              <a:gd name="connsiteX2" fmla="*/ 1639626 w 3699400"/>
              <a:gd name="connsiteY2" fmla="*/ 3992634 h 5319807"/>
              <a:gd name="connsiteX3" fmla="*/ 818626 w 3699400"/>
              <a:gd name="connsiteY3" fmla="*/ 5125509 h 5319807"/>
              <a:gd name="connsiteX4" fmla="*/ 0 w 3699400"/>
              <a:gd name="connsiteY4" fmla="*/ 5319807 h 5319807"/>
              <a:gd name="connsiteX0" fmla="*/ 3717485 w 3717485"/>
              <a:gd name="connsiteY0" fmla="*/ 0 h 5289530"/>
              <a:gd name="connsiteX1" fmla="*/ 2660035 w 3717485"/>
              <a:gd name="connsiteY1" fmla="*/ 2005001 h 5289530"/>
              <a:gd name="connsiteX2" fmla="*/ 1639626 w 3717485"/>
              <a:gd name="connsiteY2" fmla="*/ 3962357 h 5289530"/>
              <a:gd name="connsiteX3" fmla="*/ 818626 w 3717485"/>
              <a:gd name="connsiteY3" fmla="*/ 5095232 h 5289530"/>
              <a:gd name="connsiteX4" fmla="*/ 0 w 3717485"/>
              <a:gd name="connsiteY4" fmla="*/ 5289530 h 528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7485" h="5289530">
                <a:moveTo>
                  <a:pt x="3717485" y="0"/>
                </a:moveTo>
                <a:cubicBezTo>
                  <a:pt x="3527952" y="443991"/>
                  <a:pt x="3006345" y="1344608"/>
                  <a:pt x="2660035" y="2005001"/>
                </a:cubicBezTo>
                <a:cubicBezTo>
                  <a:pt x="2313725" y="2665394"/>
                  <a:pt x="1946527" y="3447319"/>
                  <a:pt x="1639626" y="3962357"/>
                </a:cubicBezTo>
                <a:cubicBezTo>
                  <a:pt x="1332725" y="4477395"/>
                  <a:pt x="1255242" y="4761043"/>
                  <a:pt x="818626" y="5095232"/>
                </a:cubicBezTo>
                <a:cubicBezTo>
                  <a:pt x="421854" y="5289341"/>
                  <a:pt x="598533" y="5173115"/>
                  <a:pt x="0" y="528953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zzzz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BBCFE6F-2AEA-427F-970E-3F67EECA1E37}"/>
              </a:ext>
            </a:extLst>
          </p:cNvPr>
          <p:cNvSpPr/>
          <p:nvPr/>
        </p:nvSpPr>
        <p:spPr>
          <a:xfrm>
            <a:off x="1673162" y="1071015"/>
            <a:ext cx="4902731" cy="4651368"/>
          </a:xfrm>
          <a:custGeom>
            <a:avLst/>
            <a:gdLst>
              <a:gd name="connsiteX0" fmla="*/ 4025810 w 4055788"/>
              <a:gd name="connsiteY0" fmla="*/ 1601481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55788"/>
              <a:gd name="connsiteY0" fmla="*/ 1593169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25810"/>
              <a:gd name="connsiteY0" fmla="*/ 1662171 h 5481612"/>
              <a:gd name="connsiteX1" fmla="*/ 3714266 w 4025810"/>
              <a:gd name="connsiteY1" fmla="*/ 1605527 h 5481612"/>
              <a:gd name="connsiteX2" fmla="*/ 3479597 w 4025810"/>
              <a:gd name="connsiteY2" fmla="*/ 1496285 h 5481612"/>
              <a:gd name="connsiteX3" fmla="*/ 3083088 w 4025810"/>
              <a:gd name="connsiteY3" fmla="*/ 1099775 h 5481612"/>
              <a:gd name="connsiteX4" fmla="*/ 2755360 w 4025810"/>
              <a:gd name="connsiteY4" fmla="*/ 585931 h 5481612"/>
              <a:gd name="connsiteX5" fmla="*/ 2625888 w 4025810"/>
              <a:gd name="connsiteY5" fmla="*/ 302709 h 5481612"/>
              <a:gd name="connsiteX6" fmla="*/ 2496415 w 4025810"/>
              <a:gd name="connsiteY6" fmla="*/ 189421 h 5481612"/>
              <a:gd name="connsiteX7" fmla="*/ 2201056 w 4025810"/>
              <a:gd name="connsiteY7" fmla="*/ 35672 h 5481612"/>
              <a:gd name="connsiteX8" fmla="*/ 1816684 w 4025810"/>
              <a:gd name="connsiteY8" fmla="*/ 3304 h 5481612"/>
              <a:gd name="connsiteX9" fmla="*/ 1468727 w 4025810"/>
              <a:gd name="connsiteY9" fmla="*/ 92316 h 5481612"/>
              <a:gd name="connsiteX10" fmla="*/ 1140999 w 4025810"/>
              <a:gd name="connsiteY10" fmla="*/ 278433 h 5481612"/>
              <a:gd name="connsiteX11" fmla="*/ 894192 w 4025810"/>
              <a:gd name="connsiteY11" fmla="*/ 545470 h 5481612"/>
              <a:gd name="connsiteX12" fmla="*/ 635247 w 4025810"/>
              <a:gd name="connsiteY12" fmla="*/ 974348 h 5481612"/>
              <a:gd name="connsiteX13" fmla="*/ 404624 w 4025810"/>
              <a:gd name="connsiteY13" fmla="*/ 1524607 h 5481612"/>
              <a:gd name="connsiteX14" fmla="*/ 287289 w 4025810"/>
              <a:gd name="connsiteY14" fmla="*/ 1965623 h 5481612"/>
              <a:gd name="connsiteX15" fmla="*/ 182093 w 4025810"/>
              <a:gd name="connsiteY15" fmla="*/ 2410685 h 5481612"/>
              <a:gd name="connsiteX16" fmla="*/ 105219 w 4025810"/>
              <a:gd name="connsiteY16" fmla="*/ 2859793 h 5481612"/>
              <a:gd name="connsiteX17" fmla="*/ 64758 w 4025810"/>
              <a:gd name="connsiteY17" fmla="*/ 3284624 h 5481612"/>
              <a:gd name="connsiteX18" fmla="*/ 20252 w 4025810"/>
              <a:gd name="connsiteY18" fmla="*/ 4089782 h 5481612"/>
              <a:gd name="connsiteX19" fmla="*/ 32390 w 4025810"/>
              <a:gd name="connsiteY19" fmla="*/ 4603626 h 5481612"/>
              <a:gd name="connsiteX20" fmla="*/ 22 w 4025810"/>
              <a:gd name="connsiteY20" fmla="*/ 5206483 h 5481612"/>
              <a:gd name="connsiteX21" fmla="*/ 28344 w 4025810"/>
              <a:gd name="connsiteY21" fmla="*/ 5481612 h 5481612"/>
              <a:gd name="connsiteX0" fmla="*/ 4026053 w 4026053"/>
              <a:gd name="connsiteY0" fmla="*/ 1662171 h 5481612"/>
              <a:gd name="connsiteX1" fmla="*/ 3714509 w 4026053"/>
              <a:gd name="connsiteY1" fmla="*/ 1605527 h 5481612"/>
              <a:gd name="connsiteX2" fmla="*/ 3479840 w 4026053"/>
              <a:gd name="connsiteY2" fmla="*/ 1496285 h 5481612"/>
              <a:gd name="connsiteX3" fmla="*/ 3083331 w 4026053"/>
              <a:gd name="connsiteY3" fmla="*/ 1099775 h 5481612"/>
              <a:gd name="connsiteX4" fmla="*/ 2755603 w 4026053"/>
              <a:gd name="connsiteY4" fmla="*/ 585931 h 5481612"/>
              <a:gd name="connsiteX5" fmla="*/ 2626131 w 4026053"/>
              <a:gd name="connsiteY5" fmla="*/ 302709 h 5481612"/>
              <a:gd name="connsiteX6" fmla="*/ 2496658 w 4026053"/>
              <a:gd name="connsiteY6" fmla="*/ 189421 h 5481612"/>
              <a:gd name="connsiteX7" fmla="*/ 2201299 w 4026053"/>
              <a:gd name="connsiteY7" fmla="*/ 35672 h 5481612"/>
              <a:gd name="connsiteX8" fmla="*/ 1816927 w 4026053"/>
              <a:gd name="connsiteY8" fmla="*/ 3304 h 5481612"/>
              <a:gd name="connsiteX9" fmla="*/ 1468970 w 4026053"/>
              <a:gd name="connsiteY9" fmla="*/ 92316 h 5481612"/>
              <a:gd name="connsiteX10" fmla="*/ 1141242 w 4026053"/>
              <a:gd name="connsiteY10" fmla="*/ 278433 h 5481612"/>
              <a:gd name="connsiteX11" fmla="*/ 894435 w 4026053"/>
              <a:gd name="connsiteY11" fmla="*/ 545470 h 5481612"/>
              <a:gd name="connsiteX12" fmla="*/ 635490 w 4026053"/>
              <a:gd name="connsiteY12" fmla="*/ 974348 h 5481612"/>
              <a:gd name="connsiteX13" fmla="*/ 404867 w 4026053"/>
              <a:gd name="connsiteY13" fmla="*/ 1524607 h 5481612"/>
              <a:gd name="connsiteX14" fmla="*/ 287532 w 4026053"/>
              <a:gd name="connsiteY14" fmla="*/ 1965623 h 5481612"/>
              <a:gd name="connsiteX15" fmla="*/ 182336 w 4026053"/>
              <a:gd name="connsiteY15" fmla="*/ 2410685 h 5481612"/>
              <a:gd name="connsiteX16" fmla="*/ 105462 w 4026053"/>
              <a:gd name="connsiteY16" fmla="*/ 2859793 h 5481612"/>
              <a:gd name="connsiteX17" fmla="*/ 65001 w 4026053"/>
              <a:gd name="connsiteY17" fmla="*/ 3284624 h 5481612"/>
              <a:gd name="connsiteX18" fmla="*/ 20495 w 4026053"/>
              <a:gd name="connsiteY18" fmla="*/ 4089782 h 5481612"/>
              <a:gd name="connsiteX19" fmla="*/ 32633 w 4026053"/>
              <a:gd name="connsiteY19" fmla="*/ 4603626 h 5481612"/>
              <a:gd name="connsiteX20" fmla="*/ 65625 w 4026053"/>
              <a:gd name="connsiteY20" fmla="*/ 5180222 h 5481612"/>
              <a:gd name="connsiteX21" fmla="*/ 265 w 4026053"/>
              <a:gd name="connsiteY21" fmla="*/ 5206483 h 5481612"/>
              <a:gd name="connsiteX22" fmla="*/ 28587 w 4026053"/>
              <a:gd name="connsiteY22" fmla="*/ 5481612 h 5481612"/>
              <a:gd name="connsiteX0" fmla="*/ 4007090 w 4007090"/>
              <a:gd name="connsiteY0" fmla="*/ 1662171 h 5481612"/>
              <a:gd name="connsiteX1" fmla="*/ 3695546 w 4007090"/>
              <a:gd name="connsiteY1" fmla="*/ 1605527 h 5481612"/>
              <a:gd name="connsiteX2" fmla="*/ 3460877 w 4007090"/>
              <a:gd name="connsiteY2" fmla="*/ 1496285 h 5481612"/>
              <a:gd name="connsiteX3" fmla="*/ 3064368 w 4007090"/>
              <a:gd name="connsiteY3" fmla="*/ 1099775 h 5481612"/>
              <a:gd name="connsiteX4" fmla="*/ 2736640 w 4007090"/>
              <a:gd name="connsiteY4" fmla="*/ 585931 h 5481612"/>
              <a:gd name="connsiteX5" fmla="*/ 2607168 w 4007090"/>
              <a:gd name="connsiteY5" fmla="*/ 302709 h 5481612"/>
              <a:gd name="connsiteX6" fmla="*/ 2477695 w 4007090"/>
              <a:gd name="connsiteY6" fmla="*/ 189421 h 5481612"/>
              <a:gd name="connsiteX7" fmla="*/ 2182336 w 4007090"/>
              <a:gd name="connsiteY7" fmla="*/ 35672 h 5481612"/>
              <a:gd name="connsiteX8" fmla="*/ 1797964 w 4007090"/>
              <a:gd name="connsiteY8" fmla="*/ 3304 h 5481612"/>
              <a:gd name="connsiteX9" fmla="*/ 1450007 w 4007090"/>
              <a:gd name="connsiteY9" fmla="*/ 92316 h 5481612"/>
              <a:gd name="connsiteX10" fmla="*/ 1122279 w 4007090"/>
              <a:gd name="connsiteY10" fmla="*/ 278433 h 5481612"/>
              <a:gd name="connsiteX11" fmla="*/ 875472 w 4007090"/>
              <a:gd name="connsiteY11" fmla="*/ 545470 h 5481612"/>
              <a:gd name="connsiteX12" fmla="*/ 616527 w 4007090"/>
              <a:gd name="connsiteY12" fmla="*/ 974348 h 5481612"/>
              <a:gd name="connsiteX13" fmla="*/ 385904 w 4007090"/>
              <a:gd name="connsiteY13" fmla="*/ 1524607 h 5481612"/>
              <a:gd name="connsiteX14" fmla="*/ 268569 w 4007090"/>
              <a:gd name="connsiteY14" fmla="*/ 1965623 h 5481612"/>
              <a:gd name="connsiteX15" fmla="*/ 163373 w 4007090"/>
              <a:gd name="connsiteY15" fmla="*/ 2410685 h 5481612"/>
              <a:gd name="connsiteX16" fmla="*/ 86499 w 4007090"/>
              <a:gd name="connsiteY16" fmla="*/ 2859793 h 5481612"/>
              <a:gd name="connsiteX17" fmla="*/ 46038 w 4007090"/>
              <a:gd name="connsiteY17" fmla="*/ 3284624 h 5481612"/>
              <a:gd name="connsiteX18" fmla="*/ 1532 w 4007090"/>
              <a:gd name="connsiteY18" fmla="*/ 4089782 h 5481612"/>
              <a:gd name="connsiteX19" fmla="*/ 13670 w 4007090"/>
              <a:gd name="connsiteY19" fmla="*/ 4603626 h 5481612"/>
              <a:gd name="connsiteX20" fmla="*/ 46662 w 4007090"/>
              <a:gd name="connsiteY20" fmla="*/ 5180222 h 5481612"/>
              <a:gd name="connsiteX21" fmla="*/ 9624 w 4007090"/>
              <a:gd name="connsiteY21" fmla="*/ 5481612 h 5481612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607168 w 4007090"/>
              <a:gd name="connsiteY5" fmla="*/ 302709 h 5568895"/>
              <a:gd name="connsiteX6" fmla="*/ 2477695 w 4007090"/>
              <a:gd name="connsiteY6" fmla="*/ 189421 h 5568895"/>
              <a:gd name="connsiteX7" fmla="*/ 2182336 w 4007090"/>
              <a:gd name="connsiteY7" fmla="*/ 35672 h 5568895"/>
              <a:gd name="connsiteX8" fmla="*/ 1797964 w 4007090"/>
              <a:gd name="connsiteY8" fmla="*/ 3304 h 5568895"/>
              <a:gd name="connsiteX9" fmla="*/ 1450007 w 4007090"/>
              <a:gd name="connsiteY9" fmla="*/ 92316 h 5568895"/>
              <a:gd name="connsiteX10" fmla="*/ 1122279 w 4007090"/>
              <a:gd name="connsiteY10" fmla="*/ 278433 h 5568895"/>
              <a:gd name="connsiteX11" fmla="*/ 875472 w 4007090"/>
              <a:gd name="connsiteY11" fmla="*/ 545470 h 5568895"/>
              <a:gd name="connsiteX12" fmla="*/ 616527 w 4007090"/>
              <a:gd name="connsiteY12" fmla="*/ 974348 h 5568895"/>
              <a:gd name="connsiteX13" fmla="*/ 385904 w 4007090"/>
              <a:gd name="connsiteY13" fmla="*/ 1524607 h 5568895"/>
              <a:gd name="connsiteX14" fmla="*/ 268569 w 4007090"/>
              <a:gd name="connsiteY14" fmla="*/ 1965623 h 5568895"/>
              <a:gd name="connsiteX15" fmla="*/ 163373 w 4007090"/>
              <a:gd name="connsiteY15" fmla="*/ 2410685 h 5568895"/>
              <a:gd name="connsiteX16" fmla="*/ 86499 w 4007090"/>
              <a:gd name="connsiteY16" fmla="*/ 2859793 h 5568895"/>
              <a:gd name="connsiteX17" fmla="*/ 46038 w 4007090"/>
              <a:gd name="connsiteY17" fmla="*/ 3284624 h 5568895"/>
              <a:gd name="connsiteX18" fmla="*/ 1532 w 4007090"/>
              <a:gd name="connsiteY18" fmla="*/ 4089782 h 5568895"/>
              <a:gd name="connsiteX19" fmla="*/ 13670 w 4007090"/>
              <a:gd name="connsiteY19" fmla="*/ 4603626 h 5568895"/>
              <a:gd name="connsiteX20" fmla="*/ 46662 w 4007090"/>
              <a:gd name="connsiteY20" fmla="*/ 5180222 h 5568895"/>
              <a:gd name="connsiteX21" fmla="*/ 55344 w 4007090"/>
              <a:gd name="connsiteY21" fmla="*/ 5568895 h 5568895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477695 w 4007090"/>
              <a:gd name="connsiteY5" fmla="*/ 189421 h 5568895"/>
              <a:gd name="connsiteX6" fmla="*/ 2182336 w 4007090"/>
              <a:gd name="connsiteY6" fmla="*/ 35672 h 5568895"/>
              <a:gd name="connsiteX7" fmla="*/ 1797964 w 4007090"/>
              <a:gd name="connsiteY7" fmla="*/ 3304 h 5568895"/>
              <a:gd name="connsiteX8" fmla="*/ 1450007 w 4007090"/>
              <a:gd name="connsiteY8" fmla="*/ 92316 h 5568895"/>
              <a:gd name="connsiteX9" fmla="*/ 1122279 w 4007090"/>
              <a:gd name="connsiteY9" fmla="*/ 278433 h 5568895"/>
              <a:gd name="connsiteX10" fmla="*/ 875472 w 4007090"/>
              <a:gd name="connsiteY10" fmla="*/ 545470 h 5568895"/>
              <a:gd name="connsiteX11" fmla="*/ 616527 w 4007090"/>
              <a:gd name="connsiteY11" fmla="*/ 974348 h 5568895"/>
              <a:gd name="connsiteX12" fmla="*/ 385904 w 4007090"/>
              <a:gd name="connsiteY12" fmla="*/ 1524607 h 5568895"/>
              <a:gd name="connsiteX13" fmla="*/ 268569 w 4007090"/>
              <a:gd name="connsiteY13" fmla="*/ 1965623 h 5568895"/>
              <a:gd name="connsiteX14" fmla="*/ 163373 w 4007090"/>
              <a:gd name="connsiteY14" fmla="*/ 2410685 h 5568895"/>
              <a:gd name="connsiteX15" fmla="*/ 86499 w 4007090"/>
              <a:gd name="connsiteY15" fmla="*/ 2859793 h 5568895"/>
              <a:gd name="connsiteX16" fmla="*/ 46038 w 4007090"/>
              <a:gd name="connsiteY16" fmla="*/ 3284624 h 5568895"/>
              <a:gd name="connsiteX17" fmla="*/ 1532 w 4007090"/>
              <a:gd name="connsiteY17" fmla="*/ 4089782 h 5568895"/>
              <a:gd name="connsiteX18" fmla="*/ 13670 w 4007090"/>
              <a:gd name="connsiteY18" fmla="*/ 4603626 h 5568895"/>
              <a:gd name="connsiteX19" fmla="*/ 46662 w 4007090"/>
              <a:gd name="connsiteY19" fmla="*/ 5180222 h 5568895"/>
              <a:gd name="connsiteX20" fmla="*/ 55344 w 4007090"/>
              <a:gd name="connsiteY20" fmla="*/ 5568895 h 5568895"/>
              <a:gd name="connsiteX0" fmla="*/ 3993574 w 3993574"/>
              <a:gd name="connsiteY0" fmla="*/ 1662171 h 5568895"/>
              <a:gd name="connsiteX1" fmla="*/ 3682030 w 3993574"/>
              <a:gd name="connsiteY1" fmla="*/ 1605527 h 5568895"/>
              <a:gd name="connsiteX2" fmla="*/ 3447361 w 3993574"/>
              <a:gd name="connsiteY2" fmla="*/ 1496285 h 5568895"/>
              <a:gd name="connsiteX3" fmla="*/ 3050852 w 3993574"/>
              <a:gd name="connsiteY3" fmla="*/ 1099775 h 5568895"/>
              <a:gd name="connsiteX4" fmla="*/ 2723124 w 3993574"/>
              <a:gd name="connsiteY4" fmla="*/ 585931 h 5568895"/>
              <a:gd name="connsiteX5" fmla="*/ 2464179 w 3993574"/>
              <a:gd name="connsiteY5" fmla="*/ 189421 h 5568895"/>
              <a:gd name="connsiteX6" fmla="*/ 2168820 w 3993574"/>
              <a:gd name="connsiteY6" fmla="*/ 35672 h 5568895"/>
              <a:gd name="connsiteX7" fmla="*/ 1784448 w 3993574"/>
              <a:gd name="connsiteY7" fmla="*/ 3304 h 5568895"/>
              <a:gd name="connsiteX8" fmla="*/ 1436491 w 3993574"/>
              <a:gd name="connsiteY8" fmla="*/ 92316 h 5568895"/>
              <a:gd name="connsiteX9" fmla="*/ 1108763 w 3993574"/>
              <a:gd name="connsiteY9" fmla="*/ 278433 h 5568895"/>
              <a:gd name="connsiteX10" fmla="*/ 861956 w 3993574"/>
              <a:gd name="connsiteY10" fmla="*/ 545470 h 5568895"/>
              <a:gd name="connsiteX11" fmla="*/ 603011 w 3993574"/>
              <a:gd name="connsiteY11" fmla="*/ 974348 h 5568895"/>
              <a:gd name="connsiteX12" fmla="*/ 372388 w 3993574"/>
              <a:gd name="connsiteY12" fmla="*/ 1524607 h 5568895"/>
              <a:gd name="connsiteX13" fmla="*/ 255053 w 3993574"/>
              <a:gd name="connsiteY13" fmla="*/ 1965623 h 5568895"/>
              <a:gd name="connsiteX14" fmla="*/ 149857 w 3993574"/>
              <a:gd name="connsiteY14" fmla="*/ 2410685 h 5568895"/>
              <a:gd name="connsiteX15" fmla="*/ 72983 w 3993574"/>
              <a:gd name="connsiteY15" fmla="*/ 2859793 h 5568895"/>
              <a:gd name="connsiteX16" fmla="*/ 32522 w 3993574"/>
              <a:gd name="connsiteY16" fmla="*/ 3284624 h 5568895"/>
              <a:gd name="connsiteX17" fmla="*/ 21267 w 3993574"/>
              <a:gd name="connsiteY17" fmla="*/ 4069000 h 5568895"/>
              <a:gd name="connsiteX18" fmla="*/ 154 w 3993574"/>
              <a:gd name="connsiteY18" fmla="*/ 4603626 h 5568895"/>
              <a:gd name="connsiteX19" fmla="*/ 33146 w 3993574"/>
              <a:gd name="connsiteY19" fmla="*/ 5180222 h 5568895"/>
              <a:gd name="connsiteX20" fmla="*/ 41828 w 3993574"/>
              <a:gd name="connsiteY20" fmla="*/ 5568895 h 5568895"/>
              <a:gd name="connsiteX0" fmla="*/ 3995571 w 3995571"/>
              <a:gd name="connsiteY0" fmla="*/ 1662171 h 5568895"/>
              <a:gd name="connsiteX1" fmla="*/ 3684027 w 3995571"/>
              <a:gd name="connsiteY1" fmla="*/ 1605527 h 5568895"/>
              <a:gd name="connsiteX2" fmla="*/ 3449358 w 3995571"/>
              <a:gd name="connsiteY2" fmla="*/ 1496285 h 5568895"/>
              <a:gd name="connsiteX3" fmla="*/ 3052849 w 3995571"/>
              <a:gd name="connsiteY3" fmla="*/ 1099775 h 5568895"/>
              <a:gd name="connsiteX4" fmla="*/ 2725121 w 3995571"/>
              <a:gd name="connsiteY4" fmla="*/ 585931 h 5568895"/>
              <a:gd name="connsiteX5" fmla="*/ 2466176 w 3995571"/>
              <a:gd name="connsiteY5" fmla="*/ 189421 h 5568895"/>
              <a:gd name="connsiteX6" fmla="*/ 2170817 w 3995571"/>
              <a:gd name="connsiteY6" fmla="*/ 35672 h 5568895"/>
              <a:gd name="connsiteX7" fmla="*/ 1786445 w 3995571"/>
              <a:gd name="connsiteY7" fmla="*/ 3304 h 5568895"/>
              <a:gd name="connsiteX8" fmla="*/ 1438488 w 3995571"/>
              <a:gd name="connsiteY8" fmla="*/ 92316 h 5568895"/>
              <a:gd name="connsiteX9" fmla="*/ 1110760 w 3995571"/>
              <a:gd name="connsiteY9" fmla="*/ 278433 h 5568895"/>
              <a:gd name="connsiteX10" fmla="*/ 863953 w 3995571"/>
              <a:gd name="connsiteY10" fmla="*/ 545470 h 5568895"/>
              <a:gd name="connsiteX11" fmla="*/ 605008 w 3995571"/>
              <a:gd name="connsiteY11" fmla="*/ 974348 h 5568895"/>
              <a:gd name="connsiteX12" fmla="*/ 374385 w 3995571"/>
              <a:gd name="connsiteY12" fmla="*/ 1524607 h 5568895"/>
              <a:gd name="connsiteX13" fmla="*/ 257050 w 3995571"/>
              <a:gd name="connsiteY13" fmla="*/ 1965623 h 5568895"/>
              <a:gd name="connsiteX14" fmla="*/ 151854 w 3995571"/>
              <a:gd name="connsiteY14" fmla="*/ 2410685 h 5568895"/>
              <a:gd name="connsiteX15" fmla="*/ 74980 w 3995571"/>
              <a:gd name="connsiteY15" fmla="*/ 2859793 h 5568895"/>
              <a:gd name="connsiteX16" fmla="*/ 34519 w 3995571"/>
              <a:gd name="connsiteY16" fmla="*/ 3284624 h 5568895"/>
              <a:gd name="connsiteX17" fmla="*/ 6638 w 3995571"/>
              <a:gd name="connsiteY17" fmla="*/ 4073157 h 5568895"/>
              <a:gd name="connsiteX18" fmla="*/ 2151 w 3995571"/>
              <a:gd name="connsiteY18" fmla="*/ 4603626 h 5568895"/>
              <a:gd name="connsiteX19" fmla="*/ 35143 w 3995571"/>
              <a:gd name="connsiteY19" fmla="*/ 5180222 h 5568895"/>
              <a:gd name="connsiteX20" fmla="*/ 43825 w 3995571"/>
              <a:gd name="connsiteY20" fmla="*/ 5568895 h 5568895"/>
              <a:gd name="connsiteX0" fmla="*/ 3992649 w 3992649"/>
              <a:gd name="connsiteY0" fmla="*/ 1662171 h 5568895"/>
              <a:gd name="connsiteX1" fmla="*/ 3681105 w 3992649"/>
              <a:gd name="connsiteY1" fmla="*/ 1605527 h 5568895"/>
              <a:gd name="connsiteX2" fmla="*/ 3446436 w 3992649"/>
              <a:gd name="connsiteY2" fmla="*/ 1496285 h 5568895"/>
              <a:gd name="connsiteX3" fmla="*/ 3049927 w 3992649"/>
              <a:gd name="connsiteY3" fmla="*/ 1099775 h 5568895"/>
              <a:gd name="connsiteX4" fmla="*/ 2722199 w 3992649"/>
              <a:gd name="connsiteY4" fmla="*/ 585931 h 5568895"/>
              <a:gd name="connsiteX5" fmla="*/ 2463254 w 3992649"/>
              <a:gd name="connsiteY5" fmla="*/ 189421 h 5568895"/>
              <a:gd name="connsiteX6" fmla="*/ 2167895 w 3992649"/>
              <a:gd name="connsiteY6" fmla="*/ 35672 h 5568895"/>
              <a:gd name="connsiteX7" fmla="*/ 1783523 w 3992649"/>
              <a:gd name="connsiteY7" fmla="*/ 3304 h 5568895"/>
              <a:gd name="connsiteX8" fmla="*/ 1435566 w 3992649"/>
              <a:gd name="connsiteY8" fmla="*/ 92316 h 5568895"/>
              <a:gd name="connsiteX9" fmla="*/ 1107838 w 3992649"/>
              <a:gd name="connsiteY9" fmla="*/ 278433 h 5568895"/>
              <a:gd name="connsiteX10" fmla="*/ 861031 w 3992649"/>
              <a:gd name="connsiteY10" fmla="*/ 545470 h 5568895"/>
              <a:gd name="connsiteX11" fmla="*/ 602086 w 3992649"/>
              <a:gd name="connsiteY11" fmla="*/ 974348 h 5568895"/>
              <a:gd name="connsiteX12" fmla="*/ 371463 w 3992649"/>
              <a:gd name="connsiteY12" fmla="*/ 1524607 h 5568895"/>
              <a:gd name="connsiteX13" fmla="*/ 254128 w 3992649"/>
              <a:gd name="connsiteY13" fmla="*/ 1965623 h 5568895"/>
              <a:gd name="connsiteX14" fmla="*/ 148932 w 3992649"/>
              <a:gd name="connsiteY14" fmla="*/ 2410685 h 5568895"/>
              <a:gd name="connsiteX15" fmla="*/ 72058 w 3992649"/>
              <a:gd name="connsiteY15" fmla="*/ 2859793 h 5568895"/>
              <a:gd name="connsiteX16" fmla="*/ 31597 w 3992649"/>
              <a:gd name="connsiteY16" fmla="*/ 3284624 h 5568895"/>
              <a:gd name="connsiteX17" fmla="*/ 3716 w 3992649"/>
              <a:gd name="connsiteY17" fmla="*/ 4073157 h 5568895"/>
              <a:gd name="connsiteX18" fmla="*/ 3385 w 3992649"/>
              <a:gd name="connsiteY18" fmla="*/ 4603626 h 5568895"/>
              <a:gd name="connsiteX19" fmla="*/ 32221 w 3992649"/>
              <a:gd name="connsiteY19" fmla="*/ 5180222 h 5568895"/>
              <a:gd name="connsiteX20" fmla="*/ 40903 w 3992649"/>
              <a:gd name="connsiteY20" fmla="*/ 5568895 h 5568895"/>
              <a:gd name="connsiteX0" fmla="*/ 3992384 w 3992384"/>
              <a:gd name="connsiteY0" fmla="*/ 1662171 h 5568895"/>
              <a:gd name="connsiteX1" fmla="*/ 3680840 w 3992384"/>
              <a:gd name="connsiteY1" fmla="*/ 1605527 h 5568895"/>
              <a:gd name="connsiteX2" fmla="*/ 3446171 w 3992384"/>
              <a:gd name="connsiteY2" fmla="*/ 1496285 h 5568895"/>
              <a:gd name="connsiteX3" fmla="*/ 3049662 w 3992384"/>
              <a:gd name="connsiteY3" fmla="*/ 1099775 h 5568895"/>
              <a:gd name="connsiteX4" fmla="*/ 2721934 w 3992384"/>
              <a:gd name="connsiteY4" fmla="*/ 585931 h 5568895"/>
              <a:gd name="connsiteX5" fmla="*/ 2462989 w 3992384"/>
              <a:gd name="connsiteY5" fmla="*/ 189421 h 5568895"/>
              <a:gd name="connsiteX6" fmla="*/ 2167630 w 3992384"/>
              <a:gd name="connsiteY6" fmla="*/ 35672 h 5568895"/>
              <a:gd name="connsiteX7" fmla="*/ 1783258 w 3992384"/>
              <a:gd name="connsiteY7" fmla="*/ 3304 h 5568895"/>
              <a:gd name="connsiteX8" fmla="*/ 1435301 w 3992384"/>
              <a:gd name="connsiteY8" fmla="*/ 92316 h 5568895"/>
              <a:gd name="connsiteX9" fmla="*/ 1107573 w 3992384"/>
              <a:gd name="connsiteY9" fmla="*/ 278433 h 5568895"/>
              <a:gd name="connsiteX10" fmla="*/ 860766 w 3992384"/>
              <a:gd name="connsiteY10" fmla="*/ 545470 h 5568895"/>
              <a:gd name="connsiteX11" fmla="*/ 601821 w 3992384"/>
              <a:gd name="connsiteY11" fmla="*/ 974348 h 5568895"/>
              <a:gd name="connsiteX12" fmla="*/ 371198 w 3992384"/>
              <a:gd name="connsiteY12" fmla="*/ 1524607 h 5568895"/>
              <a:gd name="connsiteX13" fmla="*/ 253863 w 3992384"/>
              <a:gd name="connsiteY13" fmla="*/ 1965623 h 5568895"/>
              <a:gd name="connsiteX14" fmla="*/ 148667 w 3992384"/>
              <a:gd name="connsiteY14" fmla="*/ 2410685 h 5568895"/>
              <a:gd name="connsiteX15" fmla="*/ 71793 w 3992384"/>
              <a:gd name="connsiteY15" fmla="*/ 2859793 h 5568895"/>
              <a:gd name="connsiteX16" fmla="*/ 31332 w 3992384"/>
              <a:gd name="connsiteY16" fmla="*/ 3284624 h 5568895"/>
              <a:gd name="connsiteX17" fmla="*/ 3451 w 3992384"/>
              <a:gd name="connsiteY17" fmla="*/ 4073157 h 5568895"/>
              <a:gd name="connsiteX18" fmla="*/ 3120 w 3992384"/>
              <a:gd name="connsiteY18" fmla="*/ 4603626 h 5568895"/>
              <a:gd name="connsiteX19" fmla="*/ 27800 w 3992384"/>
              <a:gd name="connsiteY19" fmla="*/ 5201004 h 5568895"/>
              <a:gd name="connsiteX20" fmla="*/ 40638 w 3992384"/>
              <a:gd name="connsiteY20" fmla="*/ 5568895 h 5568895"/>
              <a:gd name="connsiteX0" fmla="*/ 3992384 w 3992384"/>
              <a:gd name="connsiteY0" fmla="*/ 1662171 h 5543956"/>
              <a:gd name="connsiteX1" fmla="*/ 3680840 w 3992384"/>
              <a:gd name="connsiteY1" fmla="*/ 1605527 h 5543956"/>
              <a:gd name="connsiteX2" fmla="*/ 3446171 w 3992384"/>
              <a:gd name="connsiteY2" fmla="*/ 1496285 h 5543956"/>
              <a:gd name="connsiteX3" fmla="*/ 3049662 w 3992384"/>
              <a:gd name="connsiteY3" fmla="*/ 1099775 h 5543956"/>
              <a:gd name="connsiteX4" fmla="*/ 2721934 w 3992384"/>
              <a:gd name="connsiteY4" fmla="*/ 585931 h 5543956"/>
              <a:gd name="connsiteX5" fmla="*/ 2462989 w 3992384"/>
              <a:gd name="connsiteY5" fmla="*/ 189421 h 5543956"/>
              <a:gd name="connsiteX6" fmla="*/ 2167630 w 3992384"/>
              <a:gd name="connsiteY6" fmla="*/ 35672 h 5543956"/>
              <a:gd name="connsiteX7" fmla="*/ 1783258 w 3992384"/>
              <a:gd name="connsiteY7" fmla="*/ 3304 h 5543956"/>
              <a:gd name="connsiteX8" fmla="*/ 1435301 w 3992384"/>
              <a:gd name="connsiteY8" fmla="*/ 92316 h 5543956"/>
              <a:gd name="connsiteX9" fmla="*/ 1107573 w 3992384"/>
              <a:gd name="connsiteY9" fmla="*/ 278433 h 5543956"/>
              <a:gd name="connsiteX10" fmla="*/ 860766 w 3992384"/>
              <a:gd name="connsiteY10" fmla="*/ 545470 h 5543956"/>
              <a:gd name="connsiteX11" fmla="*/ 601821 w 3992384"/>
              <a:gd name="connsiteY11" fmla="*/ 974348 h 5543956"/>
              <a:gd name="connsiteX12" fmla="*/ 371198 w 3992384"/>
              <a:gd name="connsiteY12" fmla="*/ 1524607 h 5543956"/>
              <a:gd name="connsiteX13" fmla="*/ 253863 w 3992384"/>
              <a:gd name="connsiteY13" fmla="*/ 1965623 h 5543956"/>
              <a:gd name="connsiteX14" fmla="*/ 148667 w 3992384"/>
              <a:gd name="connsiteY14" fmla="*/ 2410685 h 5543956"/>
              <a:gd name="connsiteX15" fmla="*/ 71793 w 3992384"/>
              <a:gd name="connsiteY15" fmla="*/ 2859793 h 5543956"/>
              <a:gd name="connsiteX16" fmla="*/ 31332 w 3992384"/>
              <a:gd name="connsiteY16" fmla="*/ 3284624 h 5543956"/>
              <a:gd name="connsiteX17" fmla="*/ 3451 w 3992384"/>
              <a:gd name="connsiteY17" fmla="*/ 4073157 h 5543956"/>
              <a:gd name="connsiteX18" fmla="*/ 3120 w 3992384"/>
              <a:gd name="connsiteY18" fmla="*/ 4603626 h 5543956"/>
              <a:gd name="connsiteX19" fmla="*/ 27800 w 3992384"/>
              <a:gd name="connsiteY19" fmla="*/ 5201004 h 5543956"/>
              <a:gd name="connsiteX20" fmla="*/ 15700 w 3992384"/>
              <a:gd name="connsiteY20" fmla="*/ 5543956 h 5543956"/>
              <a:gd name="connsiteX0" fmla="*/ 3992129 w 3992129"/>
              <a:gd name="connsiteY0" fmla="*/ 1662171 h 5543956"/>
              <a:gd name="connsiteX1" fmla="*/ 3680585 w 3992129"/>
              <a:gd name="connsiteY1" fmla="*/ 1605527 h 5543956"/>
              <a:gd name="connsiteX2" fmla="*/ 3445916 w 3992129"/>
              <a:gd name="connsiteY2" fmla="*/ 1496285 h 5543956"/>
              <a:gd name="connsiteX3" fmla="*/ 3049407 w 3992129"/>
              <a:gd name="connsiteY3" fmla="*/ 1099775 h 5543956"/>
              <a:gd name="connsiteX4" fmla="*/ 2721679 w 3992129"/>
              <a:gd name="connsiteY4" fmla="*/ 585931 h 5543956"/>
              <a:gd name="connsiteX5" fmla="*/ 2462734 w 3992129"/>
              <a:gd name="connsiteY5" fmla="*/ 189421 h 5543956"/>
              <a:gd name="connsiteX6" fmla="*/ 2167375 w 3992129"/>
              <a:gd name="connsiteY6" fmla="*/ 35672 h 5543956"/>
              <a:gd name="connsiteX7" fmla="*/ 1783003 w 3992129"/>
              <a:gd name="connsiteY7" fmla="*/ 3304 h 5543956"/>
              <a:gd name="connsiteX8" fmla="*/ 1435046 w 3992129"/>
              <a:gd name="connsiteY8" fmla="*/ 92316 h 5543956"/>
              <a:gd name="connsiteX9" fmla="*/ 1107318 w 3992129"/>
              <a:gd name="connsiteY9" fmla="*/ 278433 h 5543956"/>
              <a:gd name="connsiteX10" fmla="*/ 860511 w 3992129"/>
              <a:gd name="connsiteY10" fmla="*/ 545470 h 5543956"/>
              <a:gd name="connsiteX11" fmla="*/ 601566 w 3992129"/>
              <a:gd name="connsiteY11" fmla="*/ 974348 h 5543956"/>
              <a:gd name="connsiteX12" fmla="*/ 370943 w 3992129"/>
              <a:gd name="connsiteY12" fmla="*/ 1524607 h 5543956"/>
              <a:gd name="connsiteX13" fmla="*/ 253608 w 3992129"/>
              <a:gd name="connsiteY13" fmla="*/ 1965623 h 5543956"/>
              <a:gd name="connsiteX14" fmla="*/ 148412 w 3992129"/>
              <a:gd name="connsiteY14" fmla="*/ 2410685 h 5543956"/>
              <a:gd name="connsiteX15" fmla="*/ 71538 w 3992129"/>
              <a:gd name="connsiteY15" fmla="*/ 2859793 h 5543956"/>
              <a:gd name="connsiteX16" fmla="*/ 31077 w 3992129"/>
              <a:gd name="connsiteY16" fmla="*/ 3284624 h 5543956"/>
              <a:gd name="connsiteX17" fmla="*/ 3196 w 3992129"/>
              <a:gd name="connsiteY17" fmla="*/ 4073157 h 5543956"/>
              <a:gd name="connsiteX18" fmla="*/ 2865 w 3992129"/>
              <a:gd name="connsiteY18" fmla="*/ 4603626 h 5543956"/>
              <a:gd name="connsiteX19" fmla="*/ 23388 w 3992129"/>
              <a:gd name="connsiteY19" fmla="*/ 5205160 h 5543956"/>
              <a:gd name="connsiteX20" fmla="*/ 15445 w 3992129"/>
              <a:gd name="connsiteY20" fmla="*/ 5543956 h 5543956"/>
              <a:gd name="connsiteX0" fmla="*/ 3991452 w 3991452"/>
              <a:gd name="connsiteY0" fmla="*/ 1662171 h 5543956"/>
              <a:gd name="connsiteX1" fmla="*/ 3679908 w 3991452"/>
              <a:gd name="connsiteY1" fmla="*/ 1605527 h 5543956"/>
              <a:gd name="connsiteX2" fmla="*/ 3445239 w 3991452"/>
              <a:gd name="connsiteY2" fmla="*/ 1496285 h 5543956"/>
              <a:gd name="connsiteX3" fmla="*/ 3048730 w 3991452"/>
              <a:gd name="connsiteY3" fmla="*/ 1099775 h 5543956"/>
              <a:gd name="connsiteX4" fmla="*/ 2721002 w 3991452"/>
              <a:gd name="connsiteY4" fmla="*/ 585931 h 5543956"/>
              <a:gd name="connsiteX5" fmla="*/ 2462057 w 3991452"/>
              <a:gd name="connsiteY5" fmla="*/ 189421 h 5543956"/>
              <a:gd name="connsiteX6" fmla="*/ 2166698 w 3991452"/>
              <a:gd name="connsiteY6" fmla="*/ 35672 h 5543956"/>
              <a:gd name="connsiteX7" fmla="*/ 1782326 w 3991452"/>
              <a:gd name="connsiteY7" fmla="*/ 3304 h 5543956"/>
              <a:gd name="connsiteX8" fmla="*/ 1434369 w 3991452"/>
              <a:gd name="connsiteY8" fmla="*/ 92316 h 5543956"/>
              <a:gd name="connsiteX9" fmla="*/ 1106641 w 3991452"/>
              <a:gd name="connsiteY9" fmla="*/ 278433 h 5543956"/>
              <a:gd name="connsiteX10" fmla="*/ 859834 w 3991452"/>
              <a:gd name="connsiteY10" fmla="*/ 545470 h 5543956"/>
              <a:gd name="connsiteX11" fmla="*/ 600889 w 3991452"/>
              <a:gd name="connsiteY11" fmla="*/ 974348 h 5543956"/>
              <a:gd name="connsiteX12" fmla="*/ 370266 w 3991452"/>
              <a:gd name="connsiteY12" fmla="*/ 1524607 h 5543956"/>
              <a:gd name="connsiteX13" fmla="*/ 252931 w 3991452"/>
              <a:gd name="connsiteY13" fmla="*/ 1965623 h 5543956"/>
              <a:gd name="connsiteX14" fmla="*/ 147735 w 3991452"/>
              <a:gd name="connsiteY14" fmla="*/ 2410685 h 5543956"/>
              <a:gd name="connsiteX15" fmla="*/ 70861 w 3991452"/>
              <a:gd name="connsiteY15" fmla="*/ 2859793 h 5543956"/>
              <a:gd name="connsiteX16" fmla="*/ 30400 w 3991452"/>
              <a:gd name="connsiteY16" fmla="*/ 3284624 h 5543956"/>
              <a:gd name="connsiteX17" fmla="*/ 2519 w 3991452"/>
              <a:gd name="connsiteY17" fmla="*/ 4073157 h 5543956"/>
              <a:gd name="connsiteX18" fmla="*/ 2188 w 3991452"/>
              <a:gd name="connsiteY18" fmla="*/ 4603626 h 5543956"/>
              <a:gd name="connsiteX19" fmla="*/ 10241 w 3991452"/>
              <a:gd name="connsiteY19" fmla="*/ 5196847 h 5543956"/>
              <a:gd name="connsiteX20" fmla="*/ 14768 w 3991452"/>
              <a:gd name="connsiteY20" fmla="*/ 5543956 h 5543956"/>
              <a:gd name="connsiteX0" fmla="*/ 3991680 w 3991680"/>
              <a:gd name="connsiteY0" fmla="*/ 1662171 h 5543956"/>
              <a:gd name="connsiteX1" fmla="*/ 3680136 w 3991680"/>
              <a:gd name="connsiteY1" fmla="*/ 1605527 h 5543956"/>
              <a:gd name="connsiteX2" fmla="*/ 3445467 w 3991680"/>
              <a:gd name="connsiteY2" fmla="*/ 1496285 h 5543956"/>
              <a:gd name="connsiteX3" fmla="*/ 3048958 w 3991680"/>
              <a:gd name="connsiteY3" fmla="*/ 1099775 h 5543956"/>
              <a:gd name="connsiteX4" fmla="*/ 2721230 w 3991680"/>
              <a:gd name="connsiteY4" fmla="*/ 585931 h 5543956"/>
              <a:gd name="connsiteX5" fmla="*/ 2462285 w 3991680"/>
              <a:gd name="connsiteY5" fmla="*/ 189421 h 5543956"/>
              <a:gd name="connsiteX6" fmla="*/ 2166926 w 3991680"/>
              <a:gd name="connsiteY6" fmla="*/ 35672 h 5543956"/>
              <a:gd name="connsiteX7" fmla="*/ 1782554 w 3991680"/>
              <a:gd name="connsiteY7" fmla="*/ 3304 h 5543956"/>
              <a:gd name="connsiteX8" fmla="*/ 1434597 w 3991680"/>
              <a:gd name="connsiteY8" fmla="*/ 92316 h 5543956"/>
              <a:gd name="connsiteX9" fmla="*/ 1106869 w 3991680"/>
              <a:gd name="connsiteY9" fmla="*/ 278433 h 5543956"/>
              <a:gd name="connsiteX10" fmla="*/ 860062 w 3991680"/>
              <a:gd name="connsiteY10" fmla="*/ 545470 h 5543956"/>
              <a:gd name="connsiteX11" fmla="*/ 601117 w 3991680"/>
              <a:gd name="connsiteY11" fmla="*/ 974348 h 5543956"/>
              <a:gd name="connsiteX12" fmla="*/ 370494 w 3991680"/>
              <a:gd name="connsiteY12" fmla="*/ 1524607 h 5543956"/>
              <a:gd name="connsiteX13" fmla="*/ 253159 w 3991680"/>
              <a:gd name="connsiteY13" fmla="*/ 1965623 h 5543956"/>
              <a:gd name="connsiteX14" fmla="*/ 147963 w 3991680"/>
              <a:gd name="connsiteY14" fmla="*/ 2410685 h 5543956"/>
              <a:gd name="connsiteX15" fmla="*/ 71089 w 3991680"/>
              <a:gd name="connsiteY15" fmla="*/ 2859793 h 5543956"/>
              <a:gd name="connsiteX16" fmla="*/ 30628 w 3991680"/>
              <a:gd name="connsiteY16" fmla="*/ 3284624 h 5543956"/>
              <a:gd name="connsiteX17" fmla="*/ 2747 w 3991680"/>
              <a:gd name="connsiteY17" fmla="*/ 4073157 h 5543956"/>
              <a:gd name="connsiteX18" fmla="*/ 2416 w 3991680"/>
              <a:gd name="connsiteY18" fmla="*/ 4603626 h 5543956"/>
              <a:gd name="connsiteX19" fmla="*/ 14996 w 3991680"/>
              <a:gd name="connsiteY19" fmla="*/ 5543956 h 5543956"/>
              <a:gd name="connsiteX0" fmla="*/ 4049649 w 4049649"/>
              <a:gd name="connsiteY0" fmla="*/ 1662171 h 5543956"/>
              <a:gd name="connsiteX1" fmla="*/ 3738105 w 4049649"/>
              <a:gd name="connsiteY1" fmla="*/ 1605527 h 5543956"/>
              <a:gd name="connsiteX2" fmla="*/ 3503436 w 4049649"/>
              <a:gd name="connsiteY2" fmla="*/ 1496285 h 5543956"/>
              <a:gd name="connsiteX3" fmla="*/ 3106927 w 4049649"/>
              <a:gd name="connsiteY3" fmla="*/ 1099775 h 5543956"/>
              <a:gd name="connsiteX4" fmla="*/ 2779199 w 4049649"/>
              <a:gd name="connsiteY4" fmla="*/ 585931 h 5543956"/>
              <a:gd name="connsiteX5" fmla="*/ 2520254 w 4049649"/>
              <a:gd name="connsiteY5" fmla="*/ 189421 h 5543956"/>
              <a:gd name="connsiteX6" fmla="*/ 2224895 w 4049649"/>
              <a:gd name="connsiteY6" fmla="*/ 35672 h 5543956"/>
              <a:gd name="connsiteX7" fmla="*/ 1840523 w 4049649"/>
              <a:gd name="connsiteY7" fmla="*/ 3304 h 5543956"/>
              <a:gd name="connsiteX8" fmla="*/ 1492566 w 4049649"/>
              <a:gd name="connsiteY8" fmla="*/ 92316 h 5543956"/>
              <a:gd name="connsiteX9" fmla="*/ 1164838 w 4049649"/>
              <a:gd name="connsiteY9" fmla="*/ 278433 h 5543956"/>
              <a:gd name="connsiteX10" fmla="*/ 918031 w 4049649"/>
              <a:gd name="connsiteY10" fmla="*/ 545470 h 5543956"/>
              <a:gd name="connsiteX11" fmla="*/ 659086 w 4049649"/>
              <a:gd name="connsiteY11" fmla="*/ 974348 h 5543956"/>
              <a:gd name="connsiteX12" fmla="*/ 428463 w 4049649"/>
              <a:gd name="connsiteY12" fmla="*/ 1524607 h 5543956"/>
              <a:gd name="connsiteX13" fmla="*/ 311128 w 4049649"/>
              <a:gd name="connsiteY13" fmla="*/ 1965623 h 5543956"/>
              <a:gd name="connsiteX14" fmla="*/ 205932 w 4049649"/>
              <a:gd name="connsiteY14" fmla="*/ 2410685 h 5543956"/>
              <a:gd name="connsiteX15" fmla="*/ 129058 w 4049649"/>
              <a:gd name="connsiteY15" fmla="*/ 2859793 h 5543956"/>
              <a:gd name="connsiteX16" fmla="*/ 88597 w 4049649"/>
              <a:gd name="connsiteY16" fmla="*/ 3284624 h 5543956"/>
              <a:gd name="connsiteX17" fmla="*/ 60716 w 4049649"/>
              <a:gd name="connsiteY17" fmla="*/ 4073157 h 5543956"/>
              <a:gd name="connsiteX18" fmla="*/ 967003 w 4049649"/>
              <a:gd name="connsiteY18" fmla="*/ 5080309 h 5543956"/>
              <a:gd name="connsiteX19" fmla="*/ 72965 w 4049649"/>
              <a:gd name="connsiteY19" fmla="*/ 5543956 h 5543956"/>
              <a:gd name="connsiteX0" fmla="*/ 4049649 w 4049649"/>
              <a:gd name="connsiteY0" fmla="*/ 1662171 h 5544038"/>
              <a:gd name="connsiteX1" fmla="*/ 3738105 w 4049649"/>
              <a:gd name="connsiteY1" fmla="*/ 1605527 h 5544038"/>
              <a:gd name="connsiteX2" fmla="*/ 3503436 w 4049649"/>
              <a:gd name="connsiteY2" fmla="*/ 1496285 h 5544038"/>
              <a:gd name="connsiteX3" fmla="*/ 3106927 w 4049649"/>
              <a:gd name="connsiteY3" fmla="*/ 1099775 h 5544038"/>
              <a:gd name="connsiteX4" fmla="*/ 2779199 w 4049649"/>
              <a:gd name="connsiteY4" fmla="*/ 585931 h 5544038"/>
              <a:gd name="connsiteX5" fmla="*/ 2520254 w 4049649"/>
              <a:gd name="connsiteY5" fmla="*/ 189421 h 5544038"/>
              <a:gd name="connsiteX6" fmla="*/ 2224895 w 4049649"/>
              <a:gd name="connsiteY6" fmla="*/ 35672 h 5544038"/>
              <a:gd name="connsiteX7" fmla="*/ 1840523 w 4049649"/>
              <a:gd name="connsiteY7" fmla="*/ 3304 h 5544038"/>
              <a:gd name="connsiteX8" fmla="*/ 1492566 w 4049649"/>
              <a:gd name="connsiteY8" fmla="*/ 92316 h 5544038"/>
              <a:gd name="connsiteX9" fmla="*/ 1164838 w 4049649"/>
              <a:gd name="connsiteY9" fmla="*/ 278433 h 5544038"/>
              <a:gd name="connsiteX10" fmla="*/ 918031 w 4049649"/>
              <a:gd name="connsiteY10" fmla="*/ 545470 h 5544038"/>
              <a:gd name="connsiteX11" fmla="*/ 659086 w 4049649"/>
              <a:gd name="connsiteY11" fmla="*/ 974348 h 5544038"/>
              <a:gd name="connsiteX12" fmla="*/ 428463 w 4049649"/>
              <a:gd name="connsiteY12" fmla="*/ 1524607 h 5544038"/>
              <a:gd name="connsiteX13" fmla="*/ 311128 w 4049649"/>
              <a:gd name="connsiteY13" fmla="*/ 1965623 h 5544038"/>
              <a:gd name="connsiteX14" fmla="*/ 205932 w 4049649"/>
              <a:gd name="connsiteY14" fmla="*/ 2410685 h 5544038"/>
              <a:gd name="connsiteX15" fmla="*/ 129058 w 4049649"/>
              <a:gd name="connsiteY15" fmla="*/ 2859793 h 5544038"/>
              <a:gd name="connsiteX16" fmla="*/ 88597 w 4049649"/>
              <a:gd name="connsiteY16" fmla="*/ 3284624 h 5544038"/>
              <a:gd name="connsiteX17" fmla="*/ 60716 w 4049649"/>
              <a:gd name="connsiteY17" fmla="*/ 4073157 h 5544038"/>
              <a:gd name="connsiteX18" fmla="*/ 967003 w 4049649"/>
              <a:gd name="connsiteY18" fmla="*/ 5080309 h 5544038"/>
              <a:gd name="connsiteX19" fmla="*/ 72965 w 4049649"/>
              <a:gd name="connsiteY19" fmla="*/ 5543956 h 5544038"/>
              <a:gd name="connsiteX0" fmla="*/ 4047356 w 4047356"/>
              <a:gd name="connsiteY0" fmla="*/ 1662171 h 5544023"/>
              <a:gd name="connsiteX1" fmla="*/ 3735812 w 4047356"/>
              <a:gd name="connsiteY1" fmla="*/ 1605527 h 5544023"/>
              <a:gd name="connsiteX2" fmla="*/ 3501143 w 4047356"/>
              <a:gd name="connsiteY2" fmla="*/ 1496285 h 5544023"/>
              <a:gd name="connsiteX3" fmla="*/ 3104634 w 4047356"/>
              <a:gd name="connsiteY3" fmla="*/ 1099775 h 5544023"/>
              <a:gd name="connsiteX4" fmla="*/ 2776906 w 4047356"/>
              <a:gd name="connsiteY4" fmla="*/ 585931 h 5544023"/>
              <a:gd name="connsiteX5" fmla="*/ 2517961 w 4047356"/>
              <a:gd name="connsiteY5" fmla="*/ 189421 h 5544023"/>
              <a:gd name="connsiteX6" fmla="*/ 2222602 w 4047356"/>
              <a:gd name="connsiteY6" fmla="*/ 35672 h 5544023"/>
              <a:gd name="connsiteX7" fmla="*/ 1838230 w 4047356"/>
              <a:gd name="connsiteY7" fmla="*/ 3304 h 5544023"/>
              <a:gd name="connsiteX8" fmla="*/ 1490273 w 4047356"/>
              <a:gd name="connsiteY8" fmla="*/ 92316 h 5544023"/>
              <a:gd name="connsiteX9" fmla="*/ 1162545 w 4047356"/>
              <a:gd name="connsiteY9" fmla="*/ 278433 h 5544023"/>
              <a:gd name="connsiteX10" fmla="*/ 915738 w 4047356"/>
              <a:gd name="connsiteY10" fmla="*/ 545470 h 5544023"/>
              <a:gd name="connsiteX11" fmla="*/ 656793 w 4047356"/>
              <a:gd name="connsiteY11" fmla="*/ 974348 h 5544023"/>
              <a:gd name="connsiteX12" fmla="*/ 426170 w 4047356"/>
              <a:gd name="connsiteY12" fmla="*/ 1524607 h 5544023"/>
              <a:gd name="connsiteX13" fmla="*/ 308835 w 4047356"/>
              <a:gd name="connsiteY13" fmla="*/ 1965623 h 5544023"/>
              <a:gd name="connsiteX14" fmla="*/ 203639 w 4047356"/>
              <a:gd name="connsiteY14" fmla="*/ 2410685 h 5544023"/>
              <a:gd name="connsiteX15" fmla="*/ 126765 w 4047356"/>
              <a:gd name="connsiteY15" fmla="*/ 2859793 h 5544023"/>
              <a:gd name="connsiteX16" fmla="*/ 86304 w 4047356"/>
              <a:gd name="connsiteY16" fmla="*/ 3284624 h 5544023"/>
              <a:gd name="connsiteX17" fmla="*/ 58423 w 4047356"/>
              <a:gd name="connsiteY17" fmla="*/ 4073157 h 5544023"/>
              <a:gd name="connsiteX18" fmla="*/ 933582 w 4047356"/>
              <a:gd name="connsiteY18" fmla="*/ 5029095 h 5544023"/>
              <a:gd name="connsiteX19" fmla="*/ 70672 w 4047356"/>
              <a:gd name="connsiteY19" fmla="*/ 5543956 h 5544023"/>
              <a:gd name="connsiteX0" fmla="*/ 4047356 w 4047356"/>
              <a:gd name="connsiteY0" fmla="*/ 1662171 h 5544023"/>
              <a:gd name="connsiteX1" fmla="*/ 3735812 w 4047356"/>
              <a:gd name="connsiteY1" fmla="*/ 1605527 h 5544023"/>
              <a:gd name="connsiteX2" fmla="*/ 3501143 w 4047356"/>
              <a:gd name="connsiteY2" fmla="*/ 1496285 h 5544023"/>
              <a:gd name="connsiteX3" fmla="*/ 3104634 w 4047356"/>
              <a:gd name="connsiteY3" fmla="*/ 1099775 h 5544023"/>
              <a:gd name="connsiteX4" fmla="*/ 2776906 w 4047356"/>
              <a:gd name="connsiteY4" fmla="*/ 585931 h 5544023"/>
              <a:gd name="connsiteX5" fmla="*/ 2517961 w 4047356"/>
              <a:gd name="connsiteY5" fmla="*/ 189421 h 5544023"/>
              <a:gd name="connsiteX6" fmla="*/ 2222602 w 4047356"/>
              <a:gd name="connsiteY6" fmla="*/ 35672 h 5544023"/>
              <a:gd name="connsiteX7" fmla="*/ 1838230 w 4047356"/>
              <a:gd name="connsiteY7" fmla="*/ 3304 h 5544023"/>
              <a:gd name="connsiteX8" fmla="*/ 1490273 w 4047356"/>
              <a:gd name="connsiteY8" fmla="*/ 92316 h 5544023"/>
              <a:gd name="connsiteX9" fmla="*/ 1162545 w 4047356"/>
              <a:gd name="connsiteY9" fmla="*/ 278433 h 5544023"/>
              <a:gd name="connsiteX10" fmla="*/ 915738 w 4047356"/>
              <a:gd name="connsiteY10" fmla="*/ 545470 h 5544023"/>
              <a:gd name="connsiteX11" fmla="*/ 656793 w 4047356"/>
              <a:gd name="connsiteY11" fmla="*/ 974348 h 5544023"/>
              <a:gd name="connsiteX12" fmla="*/ 426170 w 4047356"/>
              <a:gd name="connsiteY12" fmla="*/ 1524607 h 5544023"/>
              <a:gd name="connsiteX13" fmla="*/ 308835 w 4047356"/>
              <a:gd name="connsiteY13" fmla="*/ 1965623 h 5544023"/>
              <a:gd name="connsiteX14" fmla="*/ 203639 w 4047356"/>
              <a:gd name="connsiteY14" fmla="*/ 2410685 h 5544023"/>
              <a:gd name="connsiteX15" fmla="*/ 126765 w 4047356"/>
              <a:gd name="connsiteY15" fmla="*/ 2859793 h 5544023"/>
              <a:gd name="connsiteX16" fmla="*/ 86304 w 4047356"/>
              <a:gd name="connsiteY16" fmla="*/ 3284624 h 5544023"/>
              <a:gd name="connsiteX17" fmla="*/ 58423 w 4047356"/>
              <a:gd name="connsiteY17" fmla="*/ 4073157 h 5544023"/>
              <a:gd name="connsiteX18" fmla="*/ 933582 w 4047356"/>
              <a:gd name="connsiteY18" fmla="*/ 5029095 h 5544023"/>
              <a:gd name="connsiteX19" fmla="*/ 70672 w 4047356"/>
              <a:gd name="connsiteY19" fmla="*/ 5543956 h 5544023"/>
              <a:gd name="connsiteX0" fmla="*/ 4047988 w 4047988"/>
              <a:gd name="connsiteY0" fmla="*/ 1662171 h 5544023"/>
              <a:gd name="connsiteX1" fmla="*/ 3736444 w 4047988"/>
              <a:gd name="connsiteY1" fmla="*/ 1605527 h 5544023"/>
              <a:gd name="connsiteX2" fmla="*/ 3501775 w 4047988"/>
              <a:gd name="connsiteY2" fmla="*/ 1496285 h 5544023"/>
              <a:gd name="connsiteX3" fmla="*/ 3105266 w 4047988"/>
              <a:gd name="connsiteY3" fmla="*/ 1099775 h 5544023"/>
              <a:gd name="connsiteX4" fmla="*/ 2777538 w 4047988"/>
              <a:gd name="connsiteY4" fmla="*/ 585931 h 5544023"/>
              <a:gd name="connsiteX5" fmla="*/ 2518593 w 4047988"/>
              <a:gd name="connsiteY5" fmla="*/ 189421 h 5544023"/>
              <a:gd name="connsiteX6" fmla="*/ 2223234 w 4047988"/>
              <a:gd name="connsiteY6" fmla="*/ 35672 h 5544023"/>
              <a:gd name="connsiteX7" fmla="*/ 1838862 w 4047988"/>
              <a:gd name="connsiteY7" fmla="*/ 3304 h 5544023"/>
              <a:gd name="connsiteX8" fmla="*/ 1490905 w 4047988"/>
              <a:gd name="connsiteY8" fmla="*/ 92316 h 5544023"/>
              <a:gd name="connsiteX9" fmla="*/ 1163177 w 4047988"/>
              <a:gd name="connsiteY9" fmla="*/ 278433 h 5544023"/>
              <a:gd name="connsiteX10" fmla="*/ 916370 w 4047988"/>
              <a:gd name="connsiteY10" fmla="*/ 545470 h 5544023"/>
              <a:gd name="connsiteX11" fmla="*/ 657425 w 4047988"/>
              <a:gd name="connsiteY11" fmla="*/ 974348 h 5544023"/>
              <a:gd name="connsiteX12" fmla="*/ 426802 w 4047988"/>
              <a:gd name="connsiteY12" fmla="*/ 1524607 h 5544023"/>
              <a:gd name="connsiteX13" fmla="*/ 309467 w 4047988"/>
              <a:gd name="connsiteY13" fmla="*/ 1965623 h 5544023"/>
              <a:gd name="connsiteX14" fmla="*/ 204271 w 4047988"/>
              <a:gd name="connsiteY14" fmla="*/ 2410685 h 5544023"/>
              <a:gd name="connsiteX15" fmla="*/ 127397 w 4047988"/>
              <a:gd name="connsiteY15" fmla="*/ 2859793 h 5544023"/>
              <a:gd name="connsiteX16" fmla="*/ 86936 w 4047988"/>
              <a:gd name="connsiteY16" fmla="*/ 3284624 h 5544023"/>
              <a:gd name="connsiteX17" fmla="*/ 1378126 w 4047988"/>
              <a:gd name="connsiteY17" fmla="*/ 4262255 h 5544023"/>
              <a:gd name="connsiteX18" fmla="*/ 934214 w 4047988"/>
              <a:gd name="connsiteY18" fmla="*/ 5029095 h 5544023"/>
              <a:gd name="connsiteX19" fmla="*/ 71304 w 4047988"/>
              <a:gd name="connsiteY19" fmla="*/ 5543956 h 5544023"/>
              <a:gd name="connsiteX0" fmla="*/ 4016710 w 4016710"/>
              <a:gd name="connsiteY0" fmla="*/ 1662171 h 5544023"/>
              <a:gd name="connsiteX1" fmla="*/ 3705166 w 4016710"/>
              <a:gd name="connsiteY1" fmla="*/ 1605527 h 5544023"/>
              <a:gd name="connsiteX2" fmla="*/ 3470497 w 4016710"/>
              <a:gd name="connsiteY2" fmla="*/ 1496285 h 5544023"/>
              <a:gd name="connsiteX3" fmla="*/ 3073988 w 4016710"/>
              <a:gd name="connsiteY3" fmla="*/ 1099775 h 5544023"/>
              <a:gd name="connsiteX4" fmla="*/ 2746260 w 4016710"/>
              <a:gd name="connsiteY4" fmla="*/ 585931 h 5544023"/>
              <a:gd name="connsiteX5" fmla="*/ 2487315 w 4016710"/>
              <a:gd name="connsiteY5" fmla="*/ 189421 h 5544023"/>
              <a:gd name="connsiteX6" fmla="*/ 2191956 w 4016710"/>
              <a:gd name="connsiteY6" fmla="*/ 35672 h 5544023"/>
              <a:gd name="connsiteX7" fmla="*/ 1807584 w 4016710"/>
              <a:gd name="connsiteY7" fmla="*/ 3304 h 5544023"/>
              <a:gd name="connsiteX8" fmla="*/ 1459627 w 4016710"/>
              <a:gd name="connsiteY8" fmla="*/ 92316 h 5544023"/>
              <a:gd name="connsiteX9" fmla="*/ 1131899 w 4016710"/>
              <a:gd name="connsiteY9" fmla="*/ 278433 h 5544023"/>
              <a:gd name="connsiteX10" fmla="*/ 885092 w 4016710"/>
              <a:gd name="connsiteY10" fmla="*/ 545470 h 5544023"/>
              <a:gd name="connsiteX11" fmla="*/ 626147 w 4016710"/>
              <a:gd name="connsiteY11" fmla="*/ 974348 h 5544023"/>
              <a:gd name="connsiteX12" fmla="*/ 395524 w 4016710"/>
              <a:gd name="connsiteY12" fmla="*/ 1524607 h 5544023"/>
              <a:gd name="connsiteX13" fmla="*/ 278189 w 4016710"/>
              <a:gd name="connsiteY13" fmla="*/ 1965623 h 5544023"/>
              <a:gd name="connsiteX14" fmla="*/ 172993 w 4016710"/>
              <a:gd name="connsiteY14" fmla="*/ 2410685 h 5544023"/>
              <a:gd name="connsiteX15" fmla="*/ 96119 w 4016710"/>
              <a:gd name="connsiteY15" fmla="*/ 2859793 h 5544023"/>
              <a:gd name="connsiteX16" fmla="*/ 1627648 w 4016710"/>
              <a:gd name="connsiteY16" fmla="*/ 3674637 h 5544023"/>
              <a:gd name="connsiteX17" fmla="*/ 1346848 w 4016710"/>
              <a:gd name="connsiteY17" fmla="*/ 4262255 h 5544023"/>
              <a:gd name="connsiteX18" fmla="*/ 902936 w 4016710"/>
              <a:gd name="connsiteY18" fmla="*/ 5029095 h 5544023"/>
              <a:gd name="connsiteX19" fmla="*/ 40026 w 4016710"/>
              <a:gd name="connsiteY19" fmla="*/ 5543956 h 5544023"/>
              <a:gd name="connsiteX0" fmla="*/ 3976684 w 3976684"/>
              <a:gd name="connsiteY0" fmla="*/ 1662171 h 5544023"/>
              <a:gd name="connsiteX1" fmla="*/ 3665140 w 3976684"/>
              <a:gd name="connsiteY1" fmla="*/ 1605527 h 5544023"/>
              <a:gd name="connsiteX2" fmla="*/ 3430471 w 3976684"/>
              <a:gd name="connsiteY2" fmla="*/ 1496285 h 5544023"/>
              <a:gd name="connsiteX3" fmla="*/ 3033962 w 3976684"/>
              <a:gd name="connsiteY3" fmla="*/ 1099775 h 5544023"/>
              <a:gd name="connsiteX4" fmla="*/ 2706234 w 3976684"/>
              <a:gd name="connsiteY4" fmla="*/ 585931 h 5544023"/>
              <a:gd name="connsiteX5" fmla="*/ 2447289 w 3976684"/>
              <a:gd name="connsiteY5" fmla="*/ 189421 h 5544023"/>
              <a:gd name="connsiteX6" fmla="*/ 2151930 w 3976684"/>
              <a:gd name="connsiteY6" fmla="*/ 35672 h 5544023"/>
              <a:gd name="connsiteX7" fmla="*/ 1767558 w 3976684"/>
              <a:gd name="connsiteY7" fmla="*/ 3304 h 5544023"/>
              <a:gd name="connsiteX8" fmla="*/ 1419601 w 3976684"/>
              <a:gd name="connsiteY8" fmla="*/ 92316 h 5544023"/>
              <a:gd name="connsiteX9" fmla="*/ 1091873 w 3976684"/>
              <a:gd name="connsiteY9" fmla="*/ 278433 h 5544023"/>
              <a:gd name="connsiteX10" fmla="*/ 845066 w 3976684"/>
              <a:gd name="connsiteY10" fmla="*/ 545470 h 5544023"/>
              <a:gd name="connsiteX11" fmla="*/ 586121 w 3976684"/>
              <a:gd name="connsiteY11" fmla="*/ 974348 h 5544023"/>
              <a:gd name="connsiteX12" fmla="*/ 355498 w 3976684"/>
              <a:gd name="connsiteY12" fmla="*/ 1524607 h 5544023"/>
              <a:gd name="connsiteX13" fmla="*/ 238163 w 3976684"/>
              <a:gd name="connsiteY13" fmla="*/ 1965623 h 5544023"/>
              <a:gd name="connsiteX14" fmla="*/ 132967 w 3976684"/>
              <a:gd name="connsiteY14" fmla="*/ 2410685 h 5544023"/>
              <a:gd name="connsiteX15" fmla="*/ 1853764 w 3976684"/>
              <a:gd name="connsiteY15" fmla="*/ 3332537 h 5544023"/>
              <a:gd name="connsiteX16" fmla="*/ 1587622 w 3976684"/>
              <a:gd name="connsiteY16" fmla="*/ 3674637 h 5544023"/>
              <a:gd name="connsiteX17" fmla="*/ 1306822 w 3976684"/>
              <a:gd name="connsiteY17" fmla="*/ 4262255 h 5544023"/>
              <a:gd name="connsiteX18" fmla="*/ 862910 w 3976684"/>
              <a:gd name="connsiteY18" fmla="*/ 5029095 h 5544023"/>
              <a:gd name="connsiteX19" fmla="*/ 0 w 3976684"/>
              <a:gd name="connsiteY19" fmla="*/ 5543956 h 5544023"/>
              <a:gd name="connsiteX0" fmla="*/ 3976684 w 3976684"/>
              <a:gd name="connsiteY0" fmla="*/ 1662171 h 5544023"/>
              <a:gd name="connsiteX1" fmla="*/ 3665140 w 3976684"/>
              <a:gd name="connsiteY1" fmla="*/ 1605527 h 5544023"/>
              <a:gd name="connsiteX2" fmla="*/ 3430471 w 3976684"/>
              <a:gd name="connsiteY2" fmla="*/ 1496285 h 5544023"/>
              <a:gd name="connsiteX3" fmla="*/ 3033962 w 3976684"/>
              <a:gd name="connsiteY3" fmla="*/ 1099775 h 5544023"/>
              <a:gd name="connsiteX4" fmla="*/ 2706234 w 3976684"/>
              <a:gd name="connsiteY4" fmla="*/ 585931 h 5544023"/>
              <a:gd name="connsiteX5" fmla="*/ 2447289 w 3976684"/>
              <a:gd name="connsiteY5" fmla="*/ 189421 h 5544023"/>
              <a:gd name="connsiteX6" fmla="*/ 2151930 w 3976684"/>
              <a:gd name="connsiteY6" fmla="*/ 35672 h 5544023"/>
              <a:gd name="connsiteX7" fmla="*/ 1767558 w 3976684"/>
              <a:gd name="connsiteY7" fmla="*/ 3304 h 5544023"/>
              <a:gd name="connsiteX8" fmla="*/ 1419601 w 3976684"/>
              <a:gd name="connsiteY8" fmla="*/ 92316 h 5544023"/>
              <a:gd name="connsiteX9" fmla="*/ 1091873 w 3976684"/>
              <a:gd name="connsiteY9" fmla="*/ 278433 h 5544023"/>
              <a:gd name="connsiteX10" fmla="*/ 845066 w 3976684"/>
              <a:gd name="connsiteY10" fmla="*/ 545470 h 5544023"/>
              <a:gd name="connsiteX11" fmla="*/ 586121 w 3976684"/>
              <a:gd name="connsiteY11" fmla="*/ 974348 h 5544023"/>
              <a:gd name="connsiteX12" fmla="*/ 355498 w 3976684"/>
              <a:gd name="connsiteY12" fmla="*/ 1524607 h 5544023"/>
              <a:gd name="connsiteX13" fmla="*/ 238163 w 3976684"/>
              <a:gd name="connsiteY13" fmla="*/ 1965623 h 5544023"/>
              <a:gd name="connsiteX14" fmla="*/ 2117410 w 3976684"/>
              <a:gd name="connsiteY14" fmla="*/ 3052829 h 5544023"/>
              <a:gd name="connsiteX15" fmla="*/ 1853764 w 3976684"/>
              <a:gd name="connsiteY15" fmla="*/ 3332537 h 5544023"/>
              <a:gd name="connsiteX16" fmla="*/ 1587622 w 3976684"/>
              <a:gd name="connsiteY16" fmla="*/ 3674637 h 5544023"/>
              <a:gd name="connsiteX17" fmla="*/ 1306822 w 3976684"/>
              <a:gd name="connsiteY17" fmla="*/ 4262255 h 5544023"/>
              <a:gd name="connsiteX18" fmla="*/ 862910 w 3976684"/>
              <a:gd name="connsiteY18" fmla="*/ 5029095 h 5544023"/>
              <a:gd name="connsiteX19" fmla="*/ 0 w 3976684"/>
              <a:gd name="connsiteY19" fmla="*/ 5543956 h 5544023"/>
              <a:gd name="connsiteX0" fmla="*/ 3976684 w 3976684"/>
              <a:gd name="connsiteY0" fmla="*/ 1662171 h 5544023"/>
              <a:gd name="connsiteX1" fmla="*/ 3665140 w 3976684"/>
              <a:gd name="connsiteY1" fmla="*/ 1605527 h 5544023"/>
              <a:gd name="connsiteX2" fmla="*/ 3430471 w 3976684"/>
              <a:gd name="connsiteY2" fmla="*/ 1496285 h 5544023"/>
              <a:gd name="connsiteX3" fmla="*/ 3033962 w 3976684"/>
              <a:gd name="connsiteY3" fmla="*/ 1099775 h 5544023"/>
              <a:gd name="connsiteX4" fmla="*/ 2706234 w 3976684"/>
              <a:gd name="connsiteY4" fmla="*/ 585931 h 5544023"/>
              <a:gd name="connsiteX5" fmla="*/ 2447289 w 3976684"/>
              <a:gd name="connsiteY5" fmla="*/ 189421 h 5544023"/>
              <a:gd name="connsiteX6" fmla="*/ 2151930 w 3976684"/>
              <a:gd name="connsiteY6" fmla="*/ 35672 h 5544023"/>
              <a:gd name="connsiteX7" fmla="*/ 1767558 w 3976684"/>
              <a:gd name="connsiteY7" fmla="*/ 3304 h 5544023"/>
              <a:gd name="connsiteX8" fmla="*/ 1419601 w 3976684"/>
              <a:gd name="connsiteY8" fmla="*/ 92316 h 5544023"/>
              <a:gd name="connsiteX9" fmla="*/ 1091873 w 3976684"/>
              <a:gd name="connsiteY9" fmla="*/ 278433 h 5544023"/>
              <a:gd name="connsiteX10" fmla="*/ 845066 w 3976684"/>
              <a:gd name="connsiteY10" fmla="*/ 545470 h 5544023"/>
              <a:gd name="connsiteX11" fmla="*/ 586121 w 3976684"/>
              <a:gd name="connsiteY11" fmla="*/ 974348 h 5544023"/>
              <a:gd name="connsiteX12" fmla="*/ 355498 w 3976684"/>
              <a:gd name="connsiteY12" fmla="*/ 1524607 h 5544023"/>
              <a:gd name="connsiteX13" fmla="*/ 2358793 w 3976684"/>
              <a:gd name="connsiteY13" fmla="*/ 2836259 h 5544023"/>
              <a:gd name="connsiteX14" fmla="*/ 2117410 w 3976684"/>
              <a:gd name="connsiteY14" fmla="*/ 3052829 h 5544023"/>
              <a:gd name="connsiteX15" fmla="*/ 1853764 w 3976684"/>
              <a:gd name="connsiteY15" fmla="*/ 3332537 h 5544023"/>
              <a:gd name="connsiteX16" fmla="*/ 1587622 w 3976684"/>
              <a:gd name="connsiteY16" fmla="*/ 3674637 h 5544023"/>
              <a:gd name="connsiteX17" fmla="*/ 1306822 w 3976684"/>
              <a:gd name="connsiteY17" fmla="*/ 4262255 h 5544023"/>
              <a:gd name="connsiteX18" fmla="*/ 862910 w 3976684"/>
              <a:gd name="connsiteY18" fmla="*/ 5029095 h 5544023"/>
              <a:gd name="connsiteX19" fmla="*/ 0 w 3976684"/>
              <a:gd name="connsiteY19" fmla="*/ 5543956 h 5544023"/>
              <a:gd name="connsiteX0" fmla="*/ 3976684 w 3976684"/>
              <a:gd name="connsiteY0" fmla="*/ 1662171 h 5544023"/>
              <a:gd name="connsiteX1" fmla="*/ 3665140 w 3976684"/>
              <a:gd name="connsiteY1" fmla="*/ 1605527 h 5544023"/>
              <a:gd name="connsiteX2" fmla="*/ 3430471 w 3976684"/>
              <a:gd name="connsiteY2" fmla="*/ 1496285 h 5544023"/>
              <a:gd name="connsiteX3" fmla="*/ 3033962 w 3976684"/>
              <a:gd name="connsiteY3" fmla="*/ 1099775 h 5544023"/>
              <a:gd name="connsiteX4" fmla="*/ 2706234 w 3976684"/>
              <a:gd name="connsiteY4" fmla="*/ 585931 h 5544023"/>
              <a:gd name="connsiteX5" fmla="*/ 2447289 w 3976684"/>
              <a:gd name="connsiteY5" fmla="*/ 189421 h 5544023"/>
              <a:gd name="connsiteX6" fmla="*/ 2151930 w 3976684"/>
              <a:gd name="connsiteY6" fmla="*/ 35672 h 5544023"/>
              <a:gd name="connsiteX7" fmla="*/ 1767558 w 3976684"/>
              <a:gd name="connsiteY7" fmla="*/ 3304 h 5544023"/>
              <a:gd name="connsiteX8" fmla="*/ 1419601 w 3976684"/>
              <a:gd name="connsiteY8" fmla="*/ 92316 h 5544023"/>
              <a:gd name="connsiteX9" fmla="*/ 1091873 w 3976684"/>
              <a:gd name="connsiteY9" fmla="*/ 278433 h 5544023"/>
              <a:gd name="connsiteX10" fmla="*/ 845066 w 3976684"/>
              <a:gd name="connsiteY10" fmla="*/ 545470 h 5544023"/>
              <a:gd name="connsiteX11" fmla="*/ 586121 w 3976684"/>
              <a:gd name="connsiteY11" fmla="*/ 974348 h 5544023"/>
              <a:gd name="connsiteX12" fmla="*/ 2682354 w 3976684"/>
              <a:gd name="connsiteY12" fmla="*/ 2651312 h 5544023"/>
              <a:gd name="connsiteX13" fmla="*/ 2358793 w 3976684"/>
              <a:gd name="connsiteY13" fmla="*/ 2836259 h 5544023"/>
              <a:gd name="connsiteX14" fmla="*/ 2117410 w 3976684"/>
              <a:gd name="connsiteY14" fmla="*/ 3052829 h 5544023"/>
              <a:gd name="connsiteX15" fmla="*/ 1853764 w 3976684"/>
              <a:gd name="connsiteY15" fmla="*/ 3332537 h 5544023"/>
              <a:gd name="connsiteX16" fmla="*/ 1587622 w 3976684"/>
              <a:gd name="connsiteY16" fmla="*/ 3674637 h 5544023"/>
              <a:gd name="connsiteX17" fmla="*/ 1306822 w 3976684"/>
              <a:gd name="connsiteY17" fmla="*/ 4262255 h 5544023"/>
              <a:gd name="connsiteX18" fmla="*/ 862910 w 3976684"/>
              <a:gd name="connsiteY18" fmla="*/ 5029095 h 5544023"/>
              <a:gd name="connsiteX19" fmla="*/ 0 w 3976684"/>
              <a:gd name="connsiteY19" fmla="*/ 5543956 h 5544023"/>
              <a:gd name="connsiteX0" fmla="*/ 3976684 w 3976684"/>
              <a:gd name="connsiteY0" fmla="*/ 1662171 h 5544023"/>
              <a:gd name="connsiteX1" fmla="*/ 3665140 w 3976684"/>
              <a:gd name="connsiteY1" fmla="*/ 1605527 h 5544023"/>
              <a:gd name="connsiteX2" fmla="*/ 3430471 w 3976684"/>
              <a:gd name="connsiteY2" fmla="*/ 1496285 h 5544023"/>
              <a:gd name="connsiteX3" fmla="*/ 3033962 w 3976684"/>
              <a:gd name="connsiteY3" fmla="*/ 1099775 h 5544023"/>
              <a:gd name="connsiteX4" fmla="*/ 2706234 w 3976684"/>
              <a:gd name="connsiteY4" fmla="*/ 585931 h 5544023"/>
              <a:gd name="connsiteX5" fmla="*/ 2447289 w 3976684"/>
              <a:gd name="connsiteY5" fmla="*/ 189421 h 5544023"/>
              <a:gd name="connsiteX6" fmla="*/ 2151930 w 3976684"/>
              <a:gd name="connsiteY6" fmla="*/ 35672 h 5544023"/>
              <a:gd name="connsiteX7" fmla="*/ 1767558 w 3976684"/>
              <a:gd name="connsiteY7" fmla="*/ 3304 h 5544023"/>
              <a:gd name="connsiteX8" fmla="*/ 1419601 w 3976684"/>
              <a:gd name="connsiteY8" fmla="*/ 92316 h 5544023"/>
              <a:gd name="connsiteX9" fmla="*/ 1091873 w 3976684"/>
              <a:gd name="connsiteY9" fmla="*/ 278433 h 5544023"/>
              <a:gd name="connsiteX10" fmla="*/ 845066 w 3976684"/>
              <a:gd name="connsiteY10" fmla="*/ 545470 h 5544023"/>
              <a:gd name="connsiteX11" fmla="*/ 3095858 w 3976684"/>
              <a:gd name="connsiteY11" fmla="*/ 2424095 h 5544023"/>
              <a:gd name="connsiteX12" fmla="*/ 2682354 w 3976684"/>
              <a:gd name="connsiteY12" fmla="*/ 2651312 h 5544023"/>
              <a:gd name="connsiteX13" fmla="*/ 2358793 w 3976684"/>
              <a:gd name="connsiteY13" fmla="*/ 2836259 h 5544023"/>
              <a:gd name="connsiteX14" fmla="*/ 2117410 w 3976684"/>
              <a:gd name="connsiteY14" fmla="*/ 3052829 h 5544023"/>
              <a:gd name="connsiteX15" fmla="*/ 1853764 w 3976684"/>
              <a:gd name="connsiteY15" fmla="*/ 3332537 h 5544023"/>
              <a:gd name="connsiteX16" fmla="*/ 1587622 w 3976684"/>
              <a:gd name="connsiteY16" fmla="*/ 3674637 h 5544023"/>
              <a:gd name="connsiteX17" fmla="*/ 1306822 w 3976684"/>
              <a:gd name="connsiteY17" fmla="*/ 4262255 h 5544023"/>
              <a:gd name="connsiteX18" fmla="*/ 862910 w 3976684"/>
              <a:gd name="connsiteY18" fmla="*/ 5029095 h 5544023"/>
              <a:gd name="connsiteX19" fmla="*/ 0 w 3976684"/>
              <a:gd name="connsiteY19" fmla="*/ 5543956 h 5544023"/>
              <a:gd name="connsiteX0" fmla="*/ 3976684 w 3976684"/>
              <a:gd name="connsiteY0" fmla="*/ 1662171 h 5544023"/>
              <a:gd name="connsiteX1" fmla="*/ 3665140 w 3976684"/>
              <a:gd name="connsiteY1" fmla="*/ 1605527 h 5544023"/>
              <a:gd name="connsiteX2" fmla="*/ 3430471 w 3976684"/>
              <a:gd name="connsiteY2" fmla="*/ 1496285 h 5544023"/>
              <a:gd name="connsiteX3" fmla="*/ 3033962 w 3976684"/>
              <a:gd name="connsiteY3" fmla="*/ 1099775 h 5544023"/>
              <a:gd name="connsiteX4" fmla="*/ 2706234 w 3976684"/>
              <a:gd name="connsiteY4" fmla="*/ 585931 h 5544023"/>
              <a:gd name="connsiteX5" fmla="*/ 2447289 w 3976684"/>
              <a:gd name="connsiteY5" fmla="*/ 189421 h 5544023"/>
              <a:gd name="connsiteX6" fmla="*/ 2151930 w 3976684"/>
              <a:gd name="connsiteY6" fmla="*/ 35672 h 5544023"/>
              <a:gd name="connsiteX7" fmla="*/ 1767558 w 3976684"/>
              <a:gd name="connsiteY7" fmla="*/ 3304 h 5544023"/>
              <a:gd name="connsiteX8" fmla="*/ 1419601 w 3976684"/>
              <a:gd name="connsiteY8" fmla="*/ 92316 h 5544023"/>
              <a:gd name="connsiteX9" fmla="*/ 1091873 w 3976684"/>
              <a:gd name="connsiteY9" fmla="*/ 278433 h 5544023"/>
              <a:gd name="connsiteX10" fmla="*/ 3401495 w 3976684"/>
              <a:gd name="connsiteY10" fmla="*/ 2204012 h 5544023"/>
              <a:gd name="connsiteX11" fmla="*/ 3095858 w 3976684"/>
              <a:gd name="connsiteY11" fmla="*/ 2424095 h 5544023"/>
              <a:gd name="connsiteX12" fmla="*/ 2682354 w 3976684"/>
              <a:gd name="connsiteY12" fmla="*/ 2651312 h 5544023"/>
              <a:gd name="connsiteX13" fmla="*/ 2358793 w 3976684"/>
              <a:gd name="connsiteY13" fmla="*/ 2836259 h 5544023"/>
              <a:gd name="connsiteX14" fmla="*/ 2117410 w 3976684"/>
              <a:gd name="connsiteY14" fmla="*/ 3052829 h 5544023"/>
              <a:gd name="connsiteX15" fmla="*/ 1853764 w 3976684"/>
              <a:gd name="connsiteY15" fmla="*/ 3332537 h 5544023"/>
              <a:gd name="connsiteX16" fmla="*/ 1587622 w 3976684"/>
              <a:gd name="connsiteY16" fmla="*/ 3674637 h 5544023"/>
              <a:gd name="connsiteX17" fmla="*/ 1306822 w 3976684"/>
              <a:gd name="connsiteY17" fmla="*/ 4262255 h 5544023"/>
              <a:gd name="connsiteX18" fmla="*/ 862910 w 3976684"/>
              <a:gd name="connsiteY18" fmla="*/ 5029095 h 5544023"/>
              <a:gd name="connsiteX19" fmla="*/ 0 w 3976684"/>
              <a:gd name="connsiteY19" fmla="*/ 5543956 h 5544023"/>
              <a:gd name="connsiteX0" fmla="*/ 3665140 w 3665140"/>
              <a:gd name="connsiteY0" fmla="*/ 1605527 h 5544023"/>
              <a:gd name="connsiteX1" fmla="*/ 3430471 w 3665140"/>
              <a:gd name="connsiteY1" fmla="*/ 1496285 h 5544023"/>
              <a:gd name="connsiteX2" fmla="*/ 3033962 w 3665140"/>
              <a:gd name="connsiteY2" fmla="*/ 1099775 h 5544023"/>
              <a:gd name="connsiteX3" fmla="*/ 2706234 w 3665140"/>
              <a:gd name="connsiteY3" fmla="*/ 585931 h 5544023"/>
              <a:gd name="connsiteX4" fmla="*/ 2447289 w 3665140"/>
              <a:gd name="connsiteY4" fmla="*/ 189421 h 5544023"/>
              <a:gd name="connsiteX5" fmla="*/ 2151930 w 3665140"/>
              <a:gd name="connsiteY5" fmla="*/ 35672 h 5544023"/>
              <a:gd name="connsiteX6" fmla="*/ 1767558 w 3665140"/>
              <a:gd name="connsiteY6" fmla="*/ 3304 h 5544023"/>
              <a:gd name="connsiteX7" fmla="*/ 1419601 w 3665140"/>
              <a:gd name="connsiteY7" fmla="*/ 92316 h 5544023"/>
              <a:gd name="connsiteX8" fmla="*/ 1091873 w 3665140"/>
              <a:gd name="connsiteY8" fmla="*/ 278433 h 5544023"/>
              <a:gd name="connsiteX9" fmla="*/ 3401495 w 3665140"/>
              <a:gd name="connsiteY9" fmla="*/ 2204012 h 5544023"/>
              <a:gd name="connsiteX10" fmla="*/ 3095858 w 3665140"/>
              <a:gd name="connsiteY10" fmla="*/ 2424095 h 5544023"/>
              <a:gd name="connsiteX11" fmla="*/ 2682354 w 3665140"/>
              <a:gd name="connsiteY11" fmla="*/ 2651312 h 5544023"/>
              <a:gd name="connsiteX12" fmla="*/ 2358793 w 3665140"/>
              <a:gd name="connsiteY12" fmla="*/ 2836259 h 5544023"/>
              <a:gd name="connsiteX13" fmla="*/ 2117410 w 3665140"/>
              <a:gd name="connsiteY13" fmla="*/ 3052829 h 5544023"/>
              <a:gd name="connsiteX14" fmla="*/ 1853764 w 3665140"/>
              <a:gd name="connsiteY14" fmla="*/ 3332537 h 5544023"/>
              <a:gd name="connsiteX15" fmla="*/ 1587622 w 3665140"/>
              <a:gd name="connsiteY15" fmla="*/ 3674637 h 5544023"/>
              <a:gd name="connsiteX16" fmla="*/ 1306822 w 3665140"/>
              <a:gd name="connsiteY16" fmla="*/ 4262255 h 5544023"/>
              <a:gd name="connsiteX17" fmla="*/ 862910 w 3665140"/>
              <a:gd name="connsiteY17" fmla="*/ 5029095 h 5544023"/>
              <a:gd name="connsiteX18" fmla="*/ 0 w 3665140"/>
              <a:gd name="connsiteY18" fmla="*/ 5543956 h 5544023"/>
              <a:gd name="connsiteX0" fmla="*/ 3430471 w 3511789"/>
              <a:gd name="connsiteY0" fmla="*/ 1496285 h 5544023"/>
              <a:gd name="connsiteX1" fmla="*/ 3033962 w 3511789"/>
              <a:gd name="connsiteY1" fmla="*/ 1099775 h 5544023"/>
              <a:gd name="connsiteX2" fmla="*/ 2706234 w 3511789"/>
              <a:gd name="connsiteY2" fmla="*/ 585931 h 5544023"/>
              <a:gd name="connsiteX3" fmla="*/ 2447289 w 3511789"/>
              <a:gd name="connsiteY3" fmla="*/ 189421 h 5544023"/>
              <a:gd name="connsiteX4" fmla="*/ 2151930 w 3511789"/>
              <a:gd name="connsiteY4" fmla="*/ 35672 h 5544023"/>
              <a:gd name="connsiteX5" fmla="*/ 1767558 w 3511789"/>
              <a:gd name="connsiteY5" fmla="*/ 3304 h 5544023"/>
              <a:gd name="connsiteX6" fmla="*/ 1419601 w 3511789"/>
              <a:gd name="connsiteY6" fmla="*/ 92316 h 5544023"/>
              <a:gd name="connsiteX7" fmla="*/ 1091873 w 3511789"/>
              <a:gd name="connsiteY7" fmla="*/ 278433 h 5544023"/>
              <a:gd name="connsiteX8" fmla="*/ 3401495 w 3511789"/>
              <a:gd name="connsiteY8" fmla="*/ 2204012 h 5544023"/>
              <a:gd name="connsiteX9" fmla="*/ 3095858 w 3511789"/>
              <a:gd name="connsiteY9" fmla="*/ 2424095 h 5544023"/>
              <a:gd name="connsiteX10" fmla="*/ 2682354 w 3511789"/>
              <a:gd name="connsiteY10" fmla="*/ 2651312 h 5544023"/>
              <a:gd name="connsiteX11" fmla="*/ 2358793 w 3511789"/>
              <a:gd name="connsiteY11" fmla="*/ 2836259 h 5544023"/>
              <a:gd name="connsiteX12" fmla="*/ 2117410 w 3511789"/>
              <a:gd name="connsiteY12" fmla="*/ 3052829 h 5544023"/>
              <a:gd name="connsiteX13" fmla="*/ 1853764 w 3511789"/>
              <a:gd name="connsiteY13" fmla="*/ 3332537 h 5544023"/>
              <a:gd name="connsiteX14" fmla="*/ 1587622 w 3511789"/>
              <a:gd name="connsiteY14" fmla="*/ 3674637 h 5544023"/>
              <a:gd name="connsiteX15" fmla="*/ 1306822 w 3511789"/>
              <a:gd name="connsiteY15" fmla="*/ 4262255 h 5544023"/>
              <a:gd name="connsiteX16" fmla="*/ 862910 w 3511789"/>
              <a:gd name="connsiteY16" fmla="*/ 5029095 h 5544023"/>
              <a:gd name="connsiteX17" fmla="*/ 0 w 3511789"/>
              <a:gd name="connsiteY17" fmla="*/ 5543956 h 5544023"/>
              <a:gd name="connsiteX0" fmla="*/ 3033962 w 3511789"/>
              <a:gd name="connsiteY0" fmla="*/ 1099775 h 5544023"/>
              <a:gd name="connsiteX1" fmla="*/ 2706234 w 3511789"/>
              <a:gd name="connsiteY1" fmla="*/ 585931 h 5544023"/>
              <a:gd name="connsiteX2" fmla="*/ 2447289 w 3511789"/>
              <a:gd name="connsiteY2" fmla="*/ 189421 h 5544023"/>
              <a:gd name="connsiteX3" fmla="*/ 2151930 w 3511789"/>
              <a:gd name="connsiteY3" fmla="*/ 35672 h 5544023"/>
              <a:gd name="connsiteX4" fmla="*/ 1767558 w 3511789"/>
              <a:gd name="connsiteY4" fmla="*/ 3304 h 5544023"/>
              <a:gd name="connsiteX5" fmla="*/ 1419601 w 3511789"/>
              <a:gd name="connsiteY5" fmla="*/ 92316 h 5544023"/>
              <a:gd name="connsiteX6" fmla="*/ 1091873 w 3511789"/>
              <a:gd name="connsiteY6" fmla="*/ 278433 h 5544023"/>
              <a:gd name="connsiteX7" fmla="*/ 3401495 w 3511789"/>
              <a:gd name="connsiteY7" fmla="*/ 2204012 h 5544023"/>
              <a:gd name="connsiteX8" fmla="*/ 3095858 w 3511789"/>
              <a:gd name="connsiteY8" fmla="*/ 2424095 h 5544023"/>
              <a:gd name="connsiteX9" fmla="*/ 2682354 w 3511789"/>
              <a:gd name="connsiteY9" fmla="*/ 2651312 h 5544023"/>
              <a:gd name="connsiteX10" fmla="*/ 2358793 w 3511789"/>
              <a:gd name="connsiteY10" fmla="*/ 2836259 h 5544023"/>
              <a:gd name="connsiteX11" fmla="*/ 2117410 w 3511789"/>
              <a:gd name="connsiteY11" fmla="*/ 3052829 h 5544023"/>
              <a:gd name="connsiteX12" fmla="*/ 1853764 w 3511789"/>
              <a:gd name="connsiteY12" fmla="*/ 3332537 h 5544023"/>
              <a:gd name="connsiteX13" fmla="*/ 1587622 w 3511789"/>
              <a:gd name="connsiteY13" fmla="*/ 3674637 h 5544023"/>
              <a:gd name="connsiteX14" fmla="*/ 1306822 w 3511789"/>
              <a:gd name="connsiteY14" fmla="*/ 4262255 h 5544023"/>
              <a:gd name="connsiteX15" fmla="*/ 862910 w 3511789"/>
              <a:gd name="connsiteY15" fmla="*/ 5029095 h 5544023"/>
              <a:gd name="connsiteX16" fmla="*/ 0 w 3511789"/>
              <a:gd name="connsiteY16" fmla="*/ 5543956 h 5544023"/>
              <a:gd name="connsiteX0" fmla="*/ 2706234 w 3511789"/>
              <a:gd name="connsiteY0" fmla="*/ 585931 h 5544023"/>
              <a:gd name="connsiteX1" fmla="*/ 2447289 w 3511789"/>
              <a:gd name="connsiteY1" fmla="*/ 189421 h 5544023"/>
              <a:gd name="connsiteX2" fmla="*/ 2151930 w 3511789"/>
              <a:gd name="connsiteY2" fmla="*/ 35672 h 5544023"/>
              <a:gd name="connsiteX3" fmla="*/ 1767558 w 3511789"/>
              <a:gd name="connsiteY3" fmla="*/ 3304 h 5544023"/>
              <a:gd name="connsiteX4" fmla="*/ 1419601 w 3511789"/>
              <a:gd name="connsiteY4" fmla="*/ 92316 h 5544023"/>
              <a:gd name="connsiteX5" fmla="*/ 1091873 w 3511789"/>
              <a:gd name="connsiteY5" fmla="*/ 278433 h 5544023"/>
              <a:gd name="connsiteX6" fmla="*/ 3401495 w 3511789"/>
              <a:gd name="connsiteY6" fmla="*/ 2204012 h 5544023"/>
              <a:gd name="connsiteX7" fmla="*/ 3095858 w 3511789"/>
              <a:gd name="connsiteY7" fmla="*/ 2424095 h 5544023"/>
              <a:gd name="connsiteX8" fmla="*/ 2682354 w 3511789"/>
              <a:gd name="connsiteY8" fmla="*/ 2651312 h 5544023"/>
              <a:gd name="connsiteX9" fmla="*/ 2358793 w 3511789"/>
              <a:gd name="connsiteY9" fmla="*/ 2836259 h 5544023"/>
              <a:gd name="connsiteX10" fmla="*/ 2117410 w 3511789"/>
              <a:gd name="connsiteY10" fmla="*/ 3052829 h 5544023"/>
              <a:gd name="connsiteX11" fmla="*/ 1853764 w 3511789"/>
              <a:gd name="connsiteY11" fmla="*/ 3332537 h 5544023"/>
              <a:gd name="connsiteX12" fmla="*/ 1587622 w 3511789"/>
              <a:gd name="connsiteY12" fmla="*/ 3674637 h 5544023"/>
              <a:gd name="connsiteX13" fmla="*/ 1306822 w 3511789"/>
              <a:gd name="connsiteY13" fmla="*/ 4262255 h 5544023"/>
              <a:gd name="connsiteX14" fmla="*/ 862910 w 3511789"/>
              <a:gd name="connsiteY14" fmla="*/ 5029095 h 5544023"/>
              <a:gd name="connsiteX15" fmla="*/ 0 w 3511789"/>
              <a:gd name="connsiteY15" fmla="*/ 5543956 h 5544023"/>
              <a:gd name="connsiteX0" fmla="*/ 2447289 w 3511789"/>
              <a:gd name="connsiteY0" fmla="*/ 189421 h 5544023"/>
              <a:gd name="connsiteX1" fmla="*/ 2151930 w 3511789"/>
              <a:gd name="connsiteY1" fmla="*/ 35672 h 5544023"/>
              <a:gd name="connsiteX2" fmla="*/ 1767558 w 3511789"/>
              <a:gd name="connsiteY2" fmla="*/ 3304 h 5544023"/>
              <a:gd name="connsiteX3" fmla="*/ 1419601 w 3511789"/>
              <a:gd name="connsiteY3" fmla="*/ 92316 h 5544023"/>
              <a:gd name="connsiteX4" fmla="*/ 1091873 w 3511789"/>
              <a:gd name="connsiteY4" fmla="*/ 278433 h 5544023"/>
              <a:gd name="connsiteX5" fmla="*/ 3401495 w 3511789"/>
              <a:gd name="connsiteY5" fmla="*/ 2204012 h 5544023"/>
              <a:gd name="connsiteX6" fmla="*/ 3095858 w 3511789"/>
              <a:gd name="connsiteY6" fmla="*/ 2424095 h 5544023"/>
              <a:gd name="connsiteX7" fmla="*/ 2682354 w 3511789"/>
              <a:gd name="connsiteY7" fmla="*/ 2651312 h 5544023"/>
              <a:gd name="connsiteX8" fmla="*/ 2358793 w 3511789"/>
              <a:gd name="connsiteY8" fmla="*/ 2836259 h 5544023"/>
              <a:gd name="connsiteX9" fmla="*/ 2117410 w 3511789"/>
              <a:gd name="connsiteY9" fmla="*/ 3052829 h 5544023"/>
              <a:gd name="connsiteX10" fmla="*/ 1853764 w 3511789"/>
              <a:gd name="connsiteY10" fmla="*/ 3332537 h 5544023"/>
              <a:gd name="connsiteX11" fmla="*/ 1587622 w 3511789"/>
              <a:gd name="connsiteY11" fmla="*/ 3674637 h 5544023"/>
              <a:gd name="connsiteX12" fmla="*/ 1306822 w 3511789"/>
              <a:gd name="connsiteY12" fmla="*/ 4262255 h 5544023"/>
              <a:gd name="connsiteX13" fmla="*/ 862910 w 3511789"/>
              <a:gd name="connsiteY13" fmla="*/ 5029095 h 5544023"/>
              <a:gd name="connsiteX14" fmla="*/ 0 w 3511789"/>
              <a:gd name="connsiteY14" fmla="*/ 5543956 h 5544023"/>
              <a:gd name="connsiteX0" fmla="*/ 2151930 w 3511789"/>
              <a:gd name="connsiteY0" fmla="*/ 35672 h 5544023"/>
              <a:gd name="connsiteX1" fmla="*/ 1767558 w 3511789"/>
              <a:gd name="connsiteY1" fmla="*/ 3304 h 5544023"/>
              <a:gd name="connsiteX2" fmla="*/ 1419601 w 3511789"/>
              <a:gd name="connsiteY2" fmla="*/ 92316 h 5544023"/>
              <a:gd name="connsiteX3" fmla="*/ 1091873 w 3511789"/>
              <a:gd name="connsiteY3" fmla="*/ 278433 h 5544023"/>
              <a:gd name="connsiteX4" fmla="*/ 3401495 w 3511789"/>
              <a:gd name="connsiteY4" fmla="*/ 2204012 h 5544023"/>
              <a:gd name="connsiteX5" fmla="*/ 3095858 w 3511789"/>
              <a:gd name="connsiteY5" fmla="*/ 2424095 h 5544023"/>
              <a:gd name="connsiteX6" fmla="*/ 2682354 w 3511789"/>
              <a:gd name="connsiteY6" fmla="*/ 2651312 h 5544023"/>
              <a:gd name="connsiteX7" fmla="*/ 2358793 w 3511789"/>
              <a:gd name="connsiteY7" fmla="*/ 2836259 h 5544023"/>
              <a:gd name="connsiteX8" fmla="*/ 2117410 w 3511789"/>
              <a:gd name="connsiteY8" fmla="*/ 3052829 h 5544023"/>
              <a:gd name="connsiteX9" fmla="*/ 1853764 w 3511789"/>
              <a:gd name="connsiteY9" fmla="*/ 3332537 h 5544023"/>
              <a:gd name="connsiteX10" fmla="*/ 1587622 w 3511789"/>
              <a:gd name="connsiteY10" fmla="*/ 3674637 h 5544023"/>
              <a:gd name="connsiteX11" fmla="*/ 1306822 w 3511789"/>
              <a:gd name="connsiteY11" fmla="*/ 4262255 h 5544023"/>
              <a:gd name="connsiteX12" fmla="*/ 862910 w 3511789"/>
              <a:gd name="connsiteY12" fmla="*/ 5029095 h 5544023"/>
              <a:gd name="connsiteX13" fmla="*/ 0 w 3511789"/>
              <a:gd name="connsiteY13" fmla="*/ 5543956 h 5544023"/>
              <a:gd name="connsiteX0" fmla="*/ 1767558 w 3511789"/>
              <a:gd name="connsiteY0" fmla="*/ 0 h 5540719"/>
              <a:gd name="connsiteX1" fmla="*/ 1419601 w 3511789"/>
              <a:gd name="connsiteY1" fmla="*/ 89012 h 5540719"/>
              <a:gd name="connsiteX2" fmla="*/ 1091873 w 3511789"/>
              <a:gd name="connsiteY2" fmla="*/ 275129 h 5540719"/>
              <a:gd name="connsiteX3" fmla="*/ 3401495 w 3511789"/>
              <a:gd name="connsiteY3" fmla="*/ 2200708 h 5540719"/>
              <a:gd name="connsiteX4" fmla="*/ 3095858 w 3511789"/>
              <a:gd name="connsiteY4" fmla="*/ 2420791 h 5540719"/>
              <a:gd name="connsiteX5" fmla="*/ 2682354 w 3511789"/>
              <a:gd name="connsiteY5" fmla="*/ 2648008 h 5540719"/>
              <a:gd name="connsiteX6" fmla="*/ 2358793 w 3511789"/>
              <a:gd name="connsiteY6" fmla="*/ 2832955 h 5540719"/>
              <a:gd name="connsiteX7" fmla="*/ 2117410 w 3511789"/>
              <a:gd name="connsiteY7" fmla="*/ 3049525 h 5540719"/>
              <a:gd name="connsiteX8" fmla="*/ 1853764 w 3511789"/>
              <a:gd name="connsiteY8" fmla="*/ 3329233 h 5540719"/>
              <a:gd name="connsiteX9" fmla="*/ 1587622 w 3511789"/>
              <a:gd name="connsiteY9" fmla="*/ 3671333 h 5540719"/>
              <a:gd name="connsiteX10" fmla="*/ 1306822 w 3511789"/>
              <a:gd name="connsiteY10" fmla="*/ 4258951 h 5540719"/>
              <a:gd name="connsiteX11" fmla="*/ 862910 w 3511789"/>
              <a:gd name="connsiteY11" fmla="*/ 5025791 h 5540719"/>
              <a:gd name="connsiteX12" fmla="*/ 0 w 3511789"/>
              <a:gd name="connsiteY12" fmla="*/ 5540652 h 5540719"/>
              <a:gd name="connsiteX0" fmla="*/ 1767558 w 3511789"/>
              <a:gd name="connsiteY0" fmla="*/ 0 h 5552537"/>
              <a:gd name="connsiteX1" fmla="*/ 1419601 w 3511789"/>
              <a:gd name="connsiteY1" fmla="*/ 100830 h 5552537"/>
              <a:gd name="connsiteX2" fmla="*/ 1091873 w 3511789"/>
              <a:gd name="connsiteY2" fmla="*/ 286947 h 5552537"/>
              <a:gd name="connsiteX3" fmla="*/ 3401495 w 3511789"/>
              <a:gd name="connsiteY3" fmla="*/ 2212526 h 5552537"/>
              <a:gd name="connsiteX4" fmla="*/ 3095858 w 3511789"/>
              <a:gd name="connsiteY4" fmla="*/ 2432609 h 5552537"/>
              <a:gd name="connsiteX5" fmla="*/ 2682354 w 3511789"/>
              <a:gd name="connsiteY5" fmla="*/ 2659826 h 5552537"/>
              <a:gd name="connsiteX6" fmla="*/ 2358793 w 3511789"/>
              <a:gd name="connsiteY6" fmla="*/ 2844773 h 5552537"/>
              <a:gd name="connsiteX7" fmla="*/ 2117410 w 3511789"/>
              <a:gd name="connsiteY7" fmla="*/ 3061343 h 5552537"/>
              <a:gd name="connsiteX8" fmla="*/ 1853764 w 3511789"/>
              <a:gd name="connsiteY8" fmla="*/ 3341051 h 5552537"/>
              <a:gd name="connsiteX9" fmla="*/ 1587622 w 3511789"/>
              <a:gd name="connsiteY9" fmla="*/ 3683151 h 5552537"/>
              <a:gd name="connsiteX10" fmla="*/ 1306822 w 3511789"/>
              <a:gd name="connsiteY10" fmla="*/ 4270769 h 5552537"/>
              <a:gd name="connsiteX11" fmla="*/ 862910 w 3511789"/>
              <a:gd name="connsiteY11" fmla="*/ 5037609 h 5552537"/>
              <a:gd name="connsiteX12" fmla="*/ 0 w 3511789"/>
              <a:gd name="connsiteY12" fmla="*/ 5552470 h 5552537"/>
              <a:gd name="connsiteX0" fmla="*/ 1419601 w 3511789"/>
              <a:gd name="connsiteY0" fmla="*/ 21213 h 5472920"/>
              <a:gd name="connsiteX1" fmla="*/ 1091873 w 3511789"/>
              <a:gd name="connsiteY1" fmla="*/ 207330 h 5472920"/>
              <a:gd name="connsiteX2" fmla="*/ 3401495 w 3511789"/>
              <a:gd name="connsiteY2" fmla="*/ 2132909 h 5472920"/>
              <a:gd name="connsiteX3" fmla="*/ 3095858 w 3511789"/>
              <a:gd name="connsiteY3" fmla="*/ 2352992 h 5472920"/>
              <a:gd name="connsiteX4" fmla="*/ 2682354 w 3511789"/>
              <a:gd name="connsiteY4" fmla="*/ 2580209 h 5472920"/>
              <a:gd name="connsiteX5" fmla="*/ 2358793 w 3511789"/>
              <a:gd name="connsiteY5" fmla="*/ 2765156 h 5472920"/>
              <a:gd name="connsiteX6" fmla="*/ 2117410 w 3511789"/>
              <a:gd name="connsiteY6" fmla="*/ 2981726 h 5472920"/>
              <a:gd name="connsiteX7" fmla="*/ 1853764 w 3511789"/>
              <a:gd name="connsiteY7" fmla="*/ 3261434 h 5472920"/>
              <a:gd name="connsiteX8" fmla="*/ 1587622 w 3511789"/>
              <a:gd name="connsiteY8" fmla="*/ 3603534 h 5472920"/>
              <a:gd name="connsiteX9" fmla="*/ 1306822 w 3511789"/>
              <a:gd name="connsiteY9" fmla="*/ 4191152 h 5472920"/>
              <a:gd name="connsiteX10" fmla="*/ 862910 w 3511789"/>
              <a:gd name="connsiteY10" fmla="*/ 4957992 h 5472920"/>
              <a:gd name="connsiteX11" fmla="*/ 0 w 3511789"/>
              <a:gd name="connsiteY11" fmla="*/ 5472853 h 5472920"/>
              <a:gd name="connsiteX0" fmla="*/ 1091873 w 3511789"/>
              <a:gd name="connsiteY0" fmla="*/ 0 h 5265590"/>
              <a:gd name="connsiteX1" fmla="*/ 3401495 w 3511789"/>
              <a:gd name="connsiteY1" fmla="*/ 1925579 h 5265590"/>
              <a:gd name="connsiteX2" fmla="*/ 3095858 w 3511789"/>
              <a:gd name="connsiteY2" fmla="*/ 2145662 h 5265590"/>
              <a:gd name="connsiteX3" fmla="*/ 2682354 w 3511789"/>
              <a:gd name="connsiteY3" fmla="*/ 2372879 h 5265590"/>
              <a:gd name="connsiteX4" fmla="*/ 2358793 w 3511789"/>
              <a:gd name="connsiteY4" fmla="*/ 2557826 h 5265590"/>
              <a:gd name="connsiteX5" fmla="*/ 2117410 w 3511789"/>
              <a:gd name="connsiteY5" fmla="*/ 2774396 h 5265590"/>
              <a:gd name="connsiteX6" fmla="*/ 1853764 w 3511789"/>
              <a:gd name="connsiteY6" fmla="*/ 3054104 h 5265590"/>
              <a:gd name="connsiteX7" fmla="*/ 1587622 w 3511789"/>
              <a:gd name="connsiteY7" fmla="*/ 3396204 h 5265590"/>
              <a:gd name="connsiteX8" fmla="*/ 1306822 w 3511789"/>
              <a:gd name="connsiteY8" fmla="*/ 3983822 h 5265590"/>
              <a:gd name="connsiteX9" fmla="*/ 862910 w 3511789"/>
              <a:gd name="connsiteY9" fmla="*/ 4750662 h 5265590"/>
              <a:gd name="connsiteX10" fmla="*/ 0 w 3511789"/>
              <a:gd name="connsiteY10" fmla="*/ 5265523 h 5265590"/>
              <a:gd name="connsiteX0" fmla="*/ 1095764 w 3511521"/>
              <a:gd name="connsiteY0" fmla="*/ 0 h 5265590"/>
              <a:gd name="connsiteX1" fmla="*/ 3401495 w 3511521"/>
              <a:gd name="connsiteY1" fmla="*/ 1925579 h 5265590"/>
              <a:gd name="connsiteX2" fmla="*/ 3095858 w 3511521"/>
              <a:gd name="connsiteY2" fmla="*/ 2145662 h 5265590"/>
              <a:gd name="connsiteX3" fmla="*/ 2682354 w 3511521"/>
              <a:gd name="connsiteY3" fmla="*/ 2372879 h 5265590"/>
              <a:gd name="connsiteX4" fmla="*/ 2358793 w 3511521"/>
              <a:gd name="connsiteY4" fmla="*/ 2557826 h 5265590"/>
              <a:gd name="connsiteX5" fmla="*/ 2117410 w 3511521"/>
              <a:gd name="connsiteY5" fmla="*/ 2774396 h 5265590"/>
              <a:gd name="connsiteX6" fmla="*/ 1853764 w 3511521"/>
              <a:gd name="connsiteY6" fmla="*/ 3054104 h 5265590"/>
              <a:gd name="connsiteX7" fmla="*/ 1587622 w 3511521"/>
              <a:gd name="connsiteY7" fmla="*/ 3396204 h 5265590"/>
              <a:gd name="connsiteX8" fmla="*/ 1306822 w 3511521"/>
              <a:gd name="connsiteY8" fmla="*/ 3983822 h 5265590"/>
              <a:gd name="connsiteX9" fmla="*/ 862910 w 3511521"/>
              <a:gd name="connsiteY9" fmla="*/ 4750662 h 5265590"/>
              <a:gd name="connsiteX10" fmla="*/ 0 w 3511521"/>
              <a:gd name="connsiteY10" fmla="*/ 5265523 h 5265590"/>
              <a:gd name="connsiteX0" fmla="*/ 3401495 w 3511521"/>
              <a:gd name="connsiteY0" fmla="*/ 0 h 3340011"/>
              <a:gd name="connsiteX1" fmla="*/ 3095858 w 3511521"/>
              <a:gd name="connsiteY1" fmla="*/ 220083 h 3340011"/>
              <a:gd name="connsiteX2" fmla="*/ 2682354 w 3511521"/>
              <a:gd name="connsiteY2" fmla="*/ 447300 h 3340011"/>
              <a:gd name="connsiteX3" fmla="*/ 2358793 w 3511521"/>
              <a:gd name="connsiteY3" fmla="*/ 632247 h 3340011"/>
              <a:gd name="connsiteX4" fmla="*/ 2117410 w 3511521"/>
              <a:gd name="connsiteY4" fmla="*/ 848817 h 3340011"/>
              <a:gd name="connsiteX5" fmla="*/ 1853764 w 3511521"/>
              <a:gd name="connsiteY5" fmla="*/ 1128525 h 3340011"/>
              <a:gd name="connsiteX6" fmla="*/ 1587622 w 3511521"/>
              <a:gd name="connsiteY6" fmla="*/ 1470625 h 3340011"/>
              <a:gd name="connsiteX7" fmla="*/ 1306822 w 3511521"/>
              <a:gd name="connsiteY7" fmla="*/ 2058243 h 3340011"/>
              <a:gd name="connsiteX8" fmla="*/ 862910 w 3511521"/>
              <a:gd name="connsiteY8" fmla="*/ 2825083 h 3340011"/>
              <a:gd name="connsiteX9" fmla="*/ 0 w 3511521"/>
              <a:gd name="connsiteY9" fmla="*/ 3339944 h 3340011"/>
              <a:gd name="connsiteX0" fmla="*/ 3418095 w 3528121"/>
              <a:gd name="connsiteY0" fmla="*/ 0 h 3306922"/>
              <a:gd name="connsiteX1" fmla="*/ 3112458 w 3528121"/>
              <a:gd name="connsiteY1" fmla="*/ 220083 h 3306922"/>
              <a:gd name="connsiteX2" fmla="*/ 2698954 w 3528121"/>
              <a:gd name="connsiteY2" fmla="*/ 447300 h 3306922"/>
              <a:gd name="connsiteX3" fmla="*/ 2375393 w 3528121"/>
              <a:gd name="connsiteY3" fmla="*/ 632247 h 3306922"/>
              <a:gd name="connsiteX4" fmla="*/ 2134010 w 3528121"/>
              <a:gd name="connsiteY4" fmla="*/ 848817 h 3306922"/>
              <a:gd name="connsiteX5" fmla="*/ 1870364 w 3528121"/>
              <a:gd name="connsiteY5" fmla="*/ 1128525 h 3306922"/>
              <a:gd name="connsiteX6" fmla="*/ 1604222 w 3528121"/>
              <a:gd name="connsiteY6" fmla="*/ 1470625 h 3306922"/>
              <a:gd name="connsiteX7" fmla="*/ 1323422 w 3528121"/>
              <a:gd name="connsiteY7" fmla="*/ 2058243 h 3306922"/>
              <a:gd name="connsiteX8" fmla="*/ 879510 w 3528121"/>
              <a:gd name="connsiteY8" fmla="*/ 2825083 h 3306922"/>
              <a:gd name="connsiteX9" fmla="*/ 0 w 3528121"/>
              <a:gd name="connsiteY9" fmla="*/ 3306846 h 3306922"/>
              <a:gd name="connsiteX0" fmla="*/ 3418095 w 3528121"/>
              <a:gd name="connsiteY0" fmla="*/ 0 h 3307572"/>
              <a:gd name="connsiteX1" fmla="*/ 3112458 w 3528121"/>
              <a:gd name="connsiteY1" fmla="*/ 220083 h 3307572"/>
              <a:gd name="connsiteX2" fmla="*/ 2698954 w 3528121"/>
              <a:gd name="connsiteY2" fmla="*/ 447300 h 3307572"/>
              <a:gd name="connsiteX3" fmla="*/ 2375393 w 3528121"/>
              <a:gd name="connsiteY3" fmla="*/ 632247 h 3307572"/>
              <a:gd name="connsiteX4" fmla="*/ 2134010 w 3528121"/>
              <a:gd name="connsiteY4" fmla="*/ 848817 h 3307572"/>
              <a:gd name="connsiteX5" fmla="*/ 1870364 w 3528121"/>
              <a:gd name="connsiteY5" fmla="*/ 1128525 h 3307572"/>
              <a:gd name="connsiteX6" fmla="*/ 1604222 w 3528121"/>
              <a:gd name="connsiteY6" fmla="*/ 1470625 h 3307572"/>
              <a:gd name="connsiteX7" fmla="*/ 1323422 w 3528121"/>
              <a:gd name="connsiteY7" fmla="*/ 2058243 h 3307572"/>
              <a:gd name="connsiteX8" fmla="*/ 879510 w 3528121"/>
              <a:gd name="connsiteY8" fmla="*/ 2825083 h 3307572"/>
              <a:gd name="connsiteX9" fmla="*/ 0 w 3528121"/>
              <a:gd name="connsiteY9" fmla="*/ 3306846 h 3307572"/>
              <a:gd name="connsiteX0" fmla="*/ 3418095 w 3528121"/>
              <a:gd name="connsiteY0" fmla="*/ 0 h 3307702"/>
              <a:gd name="connsiteX1" fmla="*/ 3112458 w 3528121"/>
              <a:gd name="connsiteY1" fmla="*/ 220083 h 3307702"/>
              <a:gd name="connsiteX2" fmla="*/ 2698954 w 3528121"/>
              <a:gd name="connsiteY2" fmla="*/ 447300 h 3307702"/>
              <a:gd name="connsiteX3" fmla="*/ 2375393 w 3528121"/>
              <a:gd name="connsiteY3" fmla="*/ 632247 h 3307702"/>
              <a:gd name="connsiteX4" fmla="*/ 2134010 w 3528121"/>
              <a:gd name="connsiteY4" fmla="*/ 848817 h 3307702"/>
              <a:gd name="connsiteX5" fmla="*/ 1870364 w 3528121"/>
              <a:gd name="connsiteY5" fmla="*/ 1128525 h 3307702"/>
              <a:gd name="connsiteX6" fmla="*/ 1604222 w 3528121"/>
              <a:gd name="connsiteY6" fmla="*/ 1470625 h 3307702"/>
              <a:gd name="connsiteX7" fmla="*/ 1323422 w 3528121"/>
              <a:gd name="connsiteY7" fmla="*/ 2058243 h 3307702"/>
              <a:gd name="connsiteX8" fmla="*/ 879510 w 3528121"/>
              <a:gd name="connsiteY8" fmla="*/ 2825083 h 3307702"/>
              <a:gd name="connsiteX9" fmla="*/ 0 w 3528121"/>
              <a:gd name="connsiteY9" fmla="*/ 3306846 h 3307702"/>
              <a:gd name="connsiteX0" fmla="*/ 3418095 w 3528121"/>
              <a:gd name="connsiteY0" fmla="*/ 0 h 3307702"/>
              <a:gd name="connsiteX1" fmla="*/ 3112458 w 3528121"/>
              <a:gd name="connsiteY1" fmla="*/ 220083 h 3307702"/>
              <a:gd name="connsiteX2" fmla="*/ 2698954 w 3528121"/>
              <a:gd name="connsiteY2" fmla="*/ 447300 h 3307702"/>
              <a:gd name="connsiteX3" fmla="*/ 2375393 w 3528121"/>
              <a:gd name="connsiteY3" fmla="*/ 632247 h 3307702"/>
              <a:gd name="connsiteX4" fmla="*/ 2134010 w 3528121"/>
              <a:gd name="connsiteY4" fmla="*/ 848817 h 3307702"/>
              <a:gd name="connsiteX5" fmla="*/ 1870364 w 3528121"/>
              <a:gd name="connsiteY5" fmla="*/ 1128525 h 3307702"/>
              <a:gd name="connsiteX6" fmla="*/ 1604222 w 3528121"/>
              <a:gd name="connsiteY6" fmla="*/ 1470625 h 3307702"/>
              <a:gd name="connsiteX7" fmla="*/ 1323422 w 3528121"/>
              <a:gd name="connsiteY7" fmla="*/ 2058243 h 3307702"/>
              <a:gd name="connsiteX8" fmla="*/ 879510 w 3528121"/>
              <a:gd name="connsiteY8" fmla="*/ 2825083 h 3307702"/>
              <a:gd name="connsiteX9" fmla="*/ 0 w 3528121"/>
              <a:gd name="connsiteY9" fmla="*/ 3306846 h 3307702"/>
              <a:gd name="connsiteX0" fmla="*/ 3418095 w 3528121"/>
              <a:gd name="connsiteY0" fmla="*/ 0 h 3307702"/>
              <a:gd name="connsiteX1" fmla="*/ 3112458 w 3528121"/>
              <a:gd name="connsiteY1" fmla="*/ 220083 h 3307702"/>
              <a:gd name="connsiteX2" fmla="*/ 2698954 w 3528121"/>
              <a:gd name="connsiteY2" fmla="*/ 447300 h 3307702"/>
              <a:gd name="connsiteX3" fmla="*/ 2375393 w 3528121"/>
              <a:gd name="connsiteY3" fmla="*/ 632247 h 3307702"/>
              <a:gd name="connsiteX4" fmla="*/ 2134010 w 3528121"/>
              <a:gd name="connsiteY4" fmla="*/ 848817 h 3307702"/>
              <a:gd name="connsiteX5" fmla="*/ 1867598 w 3528121"/>
              <a:gd name="connsiteY5" fmla="*/ 1106460 h 3307702"/>
              <a:gd name="connsiteX6" fmla="*/ 1604222 w 3528121"/>
              <a:gd name="connsiteY6" fmla="*/ 1470625 h 3307702"/>
              <a:gd name="connsiteX7" fmla="*/ 1323422 w 3528121"/>
              <a:gd name="connsiteY7" fmla="*/ 2058243 h 3307702"/>
              <a:gd name="connsiteX8" fmla="*/ 879510 w 3528121"/>
              <a:gd name="connsiteY8" fmla="*/ 2825083 h 3307702"/>
              <a:gd name="connsiteX9" fmla="*/ 0 w 3528121"/>
              <a:gd name="connsiteY9" fmla="*/ 3306846 h 3307702"/>
              <a:gd name="connsiteX0" fmla="*/ 3418095 w 3528121"/>
              <a:gd name="connsiteY0" fmla="*/ 0 h 3307702"/>
              <a:gd name="connsiteX1" fmla="*/ 3112458 w 3528121"/>
              <a:gd name="connsiteY1" fmla="*/ 220083 h 3307702"/>
              <a:gd name="connsiteX2" fmla="*/ 2698954 w 3528121"/>
              <a:gd name="connsiteY2" fmla="*/ 447300 h 3307702"/>
              <a:gd name="connsiteX3" fmla="*/ 2389226 w 3528121"/>
              <a:gd name="connsiteY3" fmla="*/ 648796 h 3307702"/>
              <a:gd name="connsiteX4" fmla="*/ 2134010 w 3528121"/>
              <a:gd name="connsiteY4" fmla="*/ 848817 h 3307702"/>
              <a:gd name="connsiteX5" fmla="*/ 1867598 w 3528121"/>
              <a:gd name="connsiteY5" fmla="*/ 1106460 h 3307702"/>
              <a:gd name="connsiteX6" fmla="*/ 1604222 w 3528121"/>
              <a:gd name="connsiteY6" fmla="*/ 1470625 h 3307702"/>
              <a:gd name="connsiteX7" fmla="*/ 1323422 w 3528121"/>
              <a:gd name="connsiteY7" fmla="*/ 2058243 h 3307702"/>
              <a:gd name="connsiteX8" fmla="*/ 879510 w 3528121"/>
              <a:gd name="connsiteY8" fmla="*/ 2825083 h 3307702"/>
              <a:gd name="connsiteX9" fmla="*/ 0 w 3528121"/>
              <a:gd name="connsiteY9" fmla="*/ 3306846 h 3307702"/>
              <a:gd name="connsiteX0" fmla="*/ 3418095 w 3528298"/>
              <a:gd name="connsiteY0" fmla="*/ 0 h 3307702"/>
              <a:gd name="connsiteX1" fmla="*/ 3112458 w 3528298"/>
              <a:gd name="connsiteY1" fmla="*/ 220083 h 3307702"/>
              <a:gd name="connsiteX2" fmla="*/ 2690655 w 3528298"/>
              <a:gd name="connsiteY2" fmla="*/ 452816 h 3307702"/>
              <a:gd name="connsiteX3" fmla="*/ 2389226 w 3528298"/>
              <a:gd name="connsiteY3" fmla="*/ 648796 h 3307702"/>
              <a:gd name="connsiteX4" fmla="*/ 2134010 w 3528298"/>
              <a:gd name="connsiteY4" fmla="*/ 848817 h 3307702"/>
              <a:gd name="connsiteX5" fmla="*/ 1867598 w 3528298"/>
              <a:gd name="connsiteY5" fmla="*/ 1106460 h 3307702"/>
              <a:gd name="connsiteX6" fmla="*/ 1604222 w 3528298"/>
              <a:gd name="connsiteY6" fmla="*/ 1470625 h 3307702"/>
              <a:gd name="connsiteX7" fmla="*/ 1323422 w 3528298"/>
              <a:gd name="connsiteY7" fmla="*/ 2058243 h 3307702"/>
              <a:gd name="connsiteX8" fmla="*/ 879510 w 3528298"/>
              <a:gd name="connsiteY8" fmla="*/ 2825083 h 3307702"/>
              <a:gd name="connsiteX9" fmla="*/ 0 w 3528298"/>
              <a:gd name="connsiteY9" fmla="*/ 3306846 h 3307702"/>
              <a:gd name="connsiteX0" fmla="*/ 3409796 w 3521008"/>
              <a:gd name="connsiteY0" fmla="*/ 0 h 3307702"/>
              <a:gd name="connsiteX1" fmla="*/ 3112458 w 3521008"/>
              <a:gd name="connsiteY1" fmla="*/ 220083 h 3307702"/>
              <a:gd name="connsiteX2" fmla="*/ 2690655 w 3521008"/>
              <a:gd name="connsiteY2" fmla="*/ 452816 h 3307702"/>
              <a:gd name="connsiteX3" fmla="*/ 2389226 w 3521008"/>
              <a:gd name="connsiteY3" fmla="*/ 648796 h 3307702"/>
              <a:gd name="connsiteX4" fmla="*/ 2134010 w 3521008"/>
              <a:gd name="connsiteY4" fmla="*/ 848817 h 3307702"/>
              <a:gd name="connsiteX5" fmla="*/ 1867598 w 3521008"/>
              <a:gd name="connsiteY5" fmla="*/ 1106460 h 3307702"/>
              <a:gd name="connsiteX6" fmla="*/ 1604222 w 3521008"/>
              <a:gd name="connsiteY6" fmla="*/ 1470625 h 3307702"/>
              <a:gd name="connsiteX7" fmla="*/ 1323422 w 3521008"/>
              <a:gd name="connsiteY7" fmla="*/ 2058243 h 3307702"/>
              <a:gd name="connsiteX8" fmla="*/ 879510 w 3521008"/>
              <a:gd name="connsiteY8" fmla="*/ 2825083 h 3307702"/>
              <a:gd name="connsiteX9" fmla="*/ 0 w 3521008"/>
              <a:gd name="connsiteY9" fmla="*/ 3306846 h 3307702"/>
              <a:gd name="connsiteX0" fmla="*/ 3409796 w 3409796"/>
              <a:gd name="connsiteY0" fmla="*/ 0 h 3307702"/>
              <a:gd name="connsiteX1" fmla="*/ 3112458 w 3409796"/>
              <a:gd name="connsiteY1" fmla="*/ 220083 h 3307702"/>
              <a:gd name="connsiteX2" fmla="*/ 2690655 w 3409796"/>
              <a:gd name="connsiteY2" fmla="*/ 452816 h 3307702"/>
              <a:gd name="connsiteX3" fmla="*/ 2389226 w 3409796"/>
              <a:gd name="connsiteY3" fmla="*/ 648796 h 3307702"/>
              <a:gd name="connsiteX4" fmla="*/ 2134010 w 3409796"/>
              <a:gd name="connsiteY4" fmla="*/ 848817 h 3307702"/>
              <a:gd name="connsiteX5" fmla="*/ 1867598 w 3409796"/>
              <a:gd name="connsiteY5" fmla="*/ 1106460 h 3307702"/>
              <a:gd name="connsiteX6" fmla="*/ 1604222 w 3409796"/>
              <a:gd name="connsiteY6" fmla="*/ 1470625 h 3307702"/>
              <a:gd name="connsiteX7" fmla="*/ 1323422 w 3409796"/>
              <a:gd name="connsiteY7" fmla="*/ 2058243 h 3307702"/>
              <a:gd name="connsiteX8" fmla="*/ 879510 w 3409796"/>
              <a:gd name="connsiteY8" fmla="*/ 2825083 h 3307702"/>
              <a:gd name="connsiteX9" fmla="*/ 0 w 3409796"/>
              <a:gd name="connsiteY9" fmla="*/ 3306846 h 3307702"/>
              <a:gd name="connsiteX0" fmla="*/ 3434696 w 3434696"/>
              <a:gd name="connsiteY0" fmla="*/ 0 h 3280120"/>
              <a:gd name="connsiteX1" fmla="*/ 3112458 w 3434696"/>
              <a:gd name="connsiteY1" fmla="*/ 192501 h 3280120"/>
              <a:gd name="connsiteX2" fmla="*/ 2690655 w 3434696"/>
              <a:gd name="connsiteY2" fmla="*/ 425234 h 3280120"/>
              <a:gd name="connsiteX3" fmla="*/ 2389226 w 3434696"/>
              <a:gd name="connsiteY3" fmla="*/ 621214 h 3280120"/>
              <a:gd name="connsiteX4" fmla="*/ 2134010 w 3434696"/>
              <a:gd name="connsiteY4" fmla="*/ 821235 h 3280120"/>
              <a:gd name="connsiteX5" fmla="*/ 1867598 w 3434696"/>
              <a:gd name="connsiteY5" fmla="*/ 1078878 h 3280120"/>
              <a:gd name="connsiteX6" fmla="*/ 1604222 w 3434696"/>
              <a:gd name="connsiteY6" fmla="*/ 1443043 h 3280120"/>
              <a:gd name="connsiteX7" fmla="*/ 1323422 w 3434696"/>
              <a:gd name="connsiteY7" fmla="*/ 2030661 h 3280120"/>
              <a:gd name="connsiteX8" fmla="*/ 879510 w 3434696"/>
              <a:gd name="connsiteY8" fmla="*/ 2797501 h 3280120"/>
              <a:gd name="connsiteX9" fmla="*/ 0 w 3434696"/>
              <a:gd name="connsiteY9" fmla="*/ 3279264 h 3280120"/>
              <a:gd name="connsiteX0" fmla="*/ 3434696 w 3434696"/>
              <a:gd name="connsiteY0" fmla="*/ 0 h 3280120"/>
              <a:gd name="connsiteX1" fmla="*/ 3106925 w 3434696"/>
              <a:gd name="connsiteY1" fmla="*/ 173194 h 3280120"/>
              <a:gd name="connsiteX2" fmla="*/ 2690655 w 3434696"/>
              <a:gd name="connsiteY2" fmla="*/ 425234 h 3280120"/>
              <a:gd name="connsiteX3" fmla="*/ 2389226 w 3434696"/>
              <a:gd name="connsiteY3" fmla="*/ 621214 h 3280120"/>
              <a:gd name="connsiteX4" fmla="*/ 2134010 w 3434696"/>
              <a:gd name="connsiteY4" fmla="*/ 821235 h 3280120"/>
              <a:gd name="connsiteX5" fmla="*/ 1867598 w 3434696"/>
              <a:gd name="connsiteY5" fmla="*/ 1078878 h 3280120"/>
              <a:gd name="connsiteX6" fmla="*/ 1604222 w 3434696"/>
              <a:gd name="connsiteY6" fmla="*/ 1443043 h 3280120"/>
              <a:gd name="connsiteX7" fmla="*/ 1323422 w 3434696"/>
              <a:gd name="connsiteY7" fmla="*/ 2030661 h 3280120"/>
              <a:gd name="connsiteX8" fmla="*/ 879510 w 3434696"/>
              <a:gd name="connsiteY8" fmla="*/ 2797501 h 3280120"/>
              <a:gd name="connsiteX9" fmla="*/ 0 w 3434696"/>
              <a:gd name="connsiteY9" fmla="*/ 3279264 h 3280120"/>
              <a:gd name="connsiteX0" fmla="*/ 3434696 w 3434696"/>
              <a:gd name="connsiteY0" fmla="*/ 0 h 3280120"/>
              <a:gd name="connsiteX1" fmla="*/ 3106925 w 3434696"/>
              <a:gd name="connsiteY1" fmla="*/ 173194 h 3280120"/>
              <a:gd name="connsiteX2" fmla="*/ 2690655 w 3434696"/>
              <a:gd name="connsiteY2" fmla="*/ 425234 h 3280120"/>
              <a:gd name="connsiteX3" fmla="*/ 2389226 w 3434696"/>
              <a:gd name="connsiteY3" fmla="*/ 621214 h 3280120"/>
              <a:gd name="connsiteX4" fmla="*/ 2134010 w 3434696"/>
              <a:gd name="connsiteY4" fmla="*/ 821235 h 3280120"/>
              <a:gd name="connsiteX5" fmla="*/ 1867598 w 3434696"/>
              <a:gd name="connsiteY5" fmla="*/ 1078878 h 3280120"/>
              <a:gd name="connsiteX6" fmla="*/ 1604222 w 3434696"/>
              <a:gd name="connsiteY6" fmla="*/ 1443043 h 3280120"/>
              <a:gd name="connsiteX7" fmla="*/ 1323422 w 3434696"/>
              <a:gd name="connsiteY7" fmla="*/ 2030661 h 3280120"/>
              <a:gd name="connsiteX8" fmla="*/ 879510 w 3434696"/>
              <a:gd name="connsiteY8" fmla="*/ 2797501 h 3280120"/>
              <a:gd name="connsiteX9" fmla="*/ 0 w 3434696"/>
              <a:gd name="connsiteY9" fmla="*/ 3279264 h 3280120"/>
              <a:gd name="connsiteX0" fmla="*/ 3434696 w 3434696"/>
              <a:gd name="connsiteY0" fmla="*/ 0 h 3271846"/>
              <a:gd name="connsiteX1" fmla="*/ 3106925 w 3434696"/>
              <a:gd name="connsiteY1" fmla="*/ 164920 h 3271846"/>
              <a:gd name="connsiteX2" fmla="*/ 2690655 w 3434696"/>
              <a:gd name="connsiteY2" fmla="*/ 416960 h 3271846"/>
              <a:gd name="connsiteX3" fmla="*/ 2389226 w 3434696"/>
              <a:gd name="connsiteY3" fmla="*/ 612940 h 3271846"/>
              <a:gd name="connsiteX4" fmla="*/ 2134010 w 3434696"/>
              <a:gd name="connsiteY4" fmla="*/ 812961 h 3271846"/>
              <a:gd name="connsiteX5" fmla="*/ 1867598 w 3434696"/>
              <a:gd name="connsiteY5" fmla="*/ 1070604 h 3271846"/>
              <a:gd name="connsiteX6" fmla="*/ 1604222 w 3434696"/>
              <a:gd name="connsiteY6" fmla="*/ 1434769 h 3271846"/>
              <a:gd name="connsiteX7" fmla="*/ 1323422 w 3434696"/>
              <a:gd name="connsiteY7" fmla="*/ 2022387 h 3271846"/>
              <a:gd name="connsiteX8" fmla="*/ 879510 w 3434696"/>
              <a:gd name="connsiteY8" fmla="*/ 2789227 h 3271846"/>
              <a:gd name="connsiteX9" fmla="*/ 0 w 3434696"/>
              <a:gd name="connsiteY9" fmla="*/ 3270990 h 3271846"/>
              <a:gd name="connsiteX0" fmla="*/ 3434696 w 3434696"/>
              <a:gd name="connsiteY0" fmla="*/ 0 h 3271846"/>
              <a:gd name="connsiteX1" fmla="*/ 3106925 w 3434696"/>
              <a:gd name="connsiteY1" fmla="*/ 164920 h 3271846"/>
              <a:gd name="connsiteX2" fmla="*/ 2690655 w 3434696"/>
              <a:gd name="connsiteY2" fmla="*/ 416960 h 3271846"/>
              <a:gd name="connsiteX3" fmla="*/ 2389226 w 3434696"/>
              <a:gd name="connsiteY3" fmla="*/ 612940 h 3271846"/>
              <a:gd name="connsiteX4" fmla="*/ 2134010 w 3434696"/>
              <a:gd name="connsiteY4" fmla="*/ 812961 h 3271846"/>
              <a:gd name="connsiteX5" fmla="*/ 1867598 w 3434696"/>
              <a:gd name="connsiteY5" fmla="*/ 1070604 h 3271846"/>
              <a:gd name="connsiteX6" fmla="*/ 1604222 w 3434696"/>
              <a:gd name="connsiteY6" fmla="*/ 1434769 h 3271846"/>
              <a:gd name="connsiteX7" fmla="*/ 1323422 w 3434696"/>
              <a:gd name="connsiteY7" fmla="*/ 2022387 h 3271846"/>
              <a:gd name="connsiteX8" fmla="*/ 879510 w 3434696"/>
              <a:gd name="connsiteY8" fmla="*/ 2789227 h 3271846"/>
              <a:gd name="connsiteX9" fmla="*/ 0 w 3434696"/>
              <a:gd name="connsiteY9" fmla="*/ 3270990 h 3271846"/>
              <a:gd name="connsiteX0" fmla="*/ 3434696 w 3434696"/>
              <a:gd name="connsiteY0" fmla="*/ 0 h 3271846"/>
              <a:gd name="connsiteX1" fmla="*/ 3145486 w 3434696"/>
              <a:gd name="connsiteY1" fmla="*/ 143060 h 3271846"/>
              <a:gd name="connsiteX2" fmla="*/ 2690655 w 3434696"/>
              <a:gd name="connsiteY2" fmla="*/ 416960 h 3271846"/>
              <a:gd name="connsiteX3" fmla="*/ 2389226 w 3434696"/>
              <a:gd name="connsiteY3" fmla="*/ 612940 h 3271846"/>
              <a:gd name="connsiteX4" fmla="*/ 2134010 w 3434696"/>
              <a:gd name="connsiteY4" fmla="*/ 812961 h 3271846"/>
              <a:gd name="connsiteX5" fmla="*/ 1867598 w 3434696"/>
              <a:gd name="connsiteY5" fmla="*/ 1070604 h 3271846"/>
              <a:gd name="connsiteX6" fmla="*/ 1604222 w 3434696"/>
              <a:gd name="connsiteY6" fmla="*/ 1434769 h 3271846"/>
              <a:gd name="connsiteX7" fmla="*/ 1323422 w 3434696"/>
              <a:gd name="connsiteY7" fmla="*/ 2022387 h 3271846"/>
              <a:gd name="connsiteX8" fmla="*/ 879510 w 3434696"/>
              <a:gd name="connsiteY8" fmla="*/ 2789227 h 3271846"/>
              <a:gd name="connsiteX9" fmla="*/ 0 w 3434696"/>
              <a:gd name="connsiteY9" fmla="*/ 3270990 h 3271846"/>
              <a:gd name="connsiteX0" fmla="*/ 3434696 w 3434696"/>
              <a:gd name="connsiteY0" fmla="*/ 0 h 3271846"/>
              <a:gd name="connsiteX1" fmla="*/ 3145486 w 3434696"/>
              <a:gd name="connsiteY1" fmla="*/ 143060 h 3271846"/>
              <a:gd name="connsiteX2" fmla="*/ 2690655 w 3434696"/>
              <a:gd name="connsiteY2" fmla="*/ 416960 h 3271846"/>
              <a:gd name="connsiteX3" fmla="*/ 2389226 w 3434696"/>
              <a:gd name="connsiteY3" fmla="*/ 612940 h 3271846"/>
              <a:gd name="connsiteX4" fmla="*/ 2134010 w 3434696"/>
              <a:gd name="connsiteY4" fmla="*/ 812961 h 3271846"/>
              <a:gd name="connsiteX5" fmla="*/ 1867598 w 3434696"/>
              <a:gd name="connsiteY5" fmla="*/ 1070604 h 3271846"/>
              <a:gd name="connsiteX6" fmla="*/ 1604222 w 3434696"/>
              <a:gd name="connsiteY6" fmla="*/ 1434769 h 3271846"/>
              <a:gd name="connsiteX7" fmla="*/ 1323422 w 3434696"/>
              <a:gd name="connsiteY7" fmla="*/ 2022387 h 3271846"/>
              <a:gd name="connsiteX8" fmla="*/ 879510 w 3434696"/>
              <a:gd name="connsiteY8" fmla="*/ 2789227 h 3271846"/>
              <a:gd name="connsiteX9" fmla="*/ 0 w 3434696"/>
              <a:gd name="connsiteY9" fmla="*/ 3270990 h 3271846"/>
              <a:gd name="connsiteX0" fmla="*/ 3434696 w 3434696"/>
              <a:gd name="connsiteY0" fmla="*/ 0 h 3271846"/>
              <a:gd name="connsiteX1" fmla="*/ 3145486 w 3434696"/>
              <a:gd name="connsiteY1" fmla="*/ 143060 h 3271846"/>
              <a:gd name="connsiteX2" fmla="*/ 2690655 w 3434696"/>
              <a:gd name="connsiteY2" fmla="*/ 416960 h 3271846"/>
              <a:gd name="connsiteX3" fmla="*/ 2389226 w 3434696"/>
              <a:gd name="connsiteY3" fmla="*/ 612940 h 3271846"/>
              <a:gd name="connsiteX4" fmla="*/ 2134010 w 3434696"/>
              <a:gd name="connsiteY4" fmla="*/ 812961 h 3271846"/>
              <a:gd name="connsiteX5" fmla="*/ 1867598 w 3434696"/>
              <a:gd name="connsiteY5" fmla="*/ 1070604 h 3271846"/>
              <a:gd name="connsiteX6" fmla="*/ 1604222 w 3434696"/>
              <a:gd name="connsiteY6" fmla="*/ 1434769 h 3271846"/>
              <a:gd name="connsiteX7" fmla="*/ 1323422 w 3434696"/>
              <a:gd name="connsiteY7" fmla="*/ 2022387 h 3271846"/>
              <a:gd name="connsiteX8" fmla="*/ 879510 w 3434696"/>
              <a:gd name="connsiteY8" fmla="*/ 2789227 h 3271846"/>
              <a:gd name="connsiteX9" fmla="*/ 0 w 3434696"/>
              <a:gd name="connsiteY9" fmla="*/ 3270990 h 3271846"/>
              <a:gd name="connsiteX0" fmla="*/ 3434696 w 3434696"/>
              <a:gd name="connsiteY0" fmla="*/ 0 h 3271846"/>
              <a:gd name="connsiteX1" fmla="*/ 3145486 w 3434696"/>
              <a:gd name="connsiteY1" fmla="*/ 143060 h 3271846"/>
              <a:gd name="connsiteX2" fmla="*/ 2720953 w 3434696"/>
              <a:gd name="connsiteY2" fmla="*/ 444285 h 3271846"/>
              <a:gd name="connsiteX3" fmla="*/ 2389226 w 3434696"/>
              <a:gd name="connsiteY3" fmla="*/ 612940 h 3271846"/>
              <a:gd name="connsiteX4" fmla="*/ 2134010 w 3434696"/>
              <a:gd name="connsiteY4" fmla="*/ 812961 h 3271846"/>
              <a:gd name="connsiteX5" fmla="*/ 1867598 w 3434696"/>
              <a:gd name="connsiteY5" fmla="*/ 1070604 h 3271846"/>
              <a:gd name="connsiteX6" fmla="*/ 1604222 w 3434696"/>
              <a:gd name="connsiteY6" fmla="*/ 1434769 h 3271846"/>
              <a:gd name="connsiteX7" fmla="*/ 1323422 w 3434696"/>
              <a:gd name="connsiteY7" fmla="*/ 2022387 h 3271846"/>
              <a:gd name="connsiteX8" fmla="*/ 879510 w 3434696"/>
              <a:gd name="connsiteY8" fmla="*/ 2789227 h 3271846"/>
              <a:gd name="connsiteX9" fmla="*/ 0 w 3434696"/>
              <a:gd name="connsiteY9" fmla="*/ 3270990 h 3271846"/>
              <a:gd name="connsiteX0" fmla="*/ 3434696 w 3434696"/>
              <a:gd name="connsiteY0" fmla="*/ 0 h 3271846"/>
              <a:gd name="connsiteX1" fmla="*/ 3184047 w 3434696"/>
              <a:gd name="connsiteY1" fmla="*/ 194976 h 3271846"/>
              <a:gd name="connsiteX2" fmla="*/ 2720953 w 3434696"/>
              <a:gd name="connsiteY2" fmla="*/ 444285 h 3271846"/>
              <a:gd name="connsiteX3" fmla="*/ 2389226 w 3434696"/>
              <a:gd name="connsiteY3" fmla="*/ 612940 h 3271846"/>
              <a:gd name="connsiteX4" fmla="*/ 2134010 w 3434696"/>
              <a:gd name="connsiteY4" fmla="*/ 812961 h 3271846"/>
              <a:gd name="connsiteX5" fmla="*/ 1867598 w 3434696"/>
              <a:gd name="connsiteY5" fmla="*/ 1070604 h 3271846"/>
              <a:gd name="connsiteX6" fmla="*/ 1604222 w 3434696"/>
              <a:gd name="connsiteY6" fmla="*/ 1434769 h 3271846"/>
              <a:gd name="connsiteX7" fmla="*/ 1323422 w 3434696"/>
              <a:gd name="connsiteY7" fmla="*/ 2022387 h 3271846"/>
              <a:gd name="connsiteX8" fmla="*/ 879510 w 3434696"/>
              <a:gd name="connsiteY8" fmla="*/ 2789227 h 3271846"/>
              <a:gd name="connsiteX9" fmla="*/ 0 w 3434696"/>
              <a:gd name="connsiteY9" fmla="*/ 3270990 h 3271846"/>
              <a:gd name="connsiteX0" fmla="*/ 3489783 w 3489783"/>
              <a:gd name="connsiteY0" fmla="*/ 0 h 3241789"/>
              <a:gd name="connsiteX1" fmla="*/ 3184047 w 3489783"/>
              <a:gd name="connsiteY1" fmla="*/ 164919 h 3241789"/>
              <a:gd name="connsiteX2" fmla="*/ 2720953 w 3489783"/>
              <a:gd name="connsiteY2" fmla="*/ 414228 h 3241789"/>
              <a:gd name="connsiteX3" fmla="*/ 2389226 w 3489783"/>
              <a:gd name="connsiteY3" fmla="*/ 582883 h 3241789"/>
              <a:gd name="connsiteX4" fmla="*/ 2134010 w 3489783"/>
              <a:gd name="connsiteY4" fmla="*/ 782904 h 3241789"/>
              <a:gd name="connsiteX5" fmla="*/ 1867598 w 3489783"/>
              <a:gd name="connsiteY5" fmla="*/ 1040547 h 3241789"/>
              <a:gd name="connsiteX6" fmla="*/ 1604222 w 3489783"/>
              <a:gd name="connsiteY6" fmla="*/ 1404712 h 3241789"/>
              <a:gd name="connsiteX7" fmla="*/ 1323422 w 3489783"/>
              <a:gd name="connsiteY7" fmla="*/ 1992330 h 3241789"/>
              <a:gd name="connsiteX8" fmla="*/ 879510 w 3489783"/>
              <a:gd name="connsiteY8" fmla="*/ 2759170 h 3241789"/>
              <a:gd name="connsiteX9" fmla="*/ 0 w 3489783"/>
              <a:gd name="connsiteY9" fmla="*/ 3240933 h 3241789"/>
              <a:gd name="connsiteX0" fmla="*/ 3470503 w 3470503"/>
              <a:gd name="connsiteY0" fmla="*/ 0 h 3266381"/>
              <a:gd name="connsiteX1" fmla="*/ 3184047 w 3470503"/>
              <a:gd name="connsiteY1" fmla="*/ 189511 h 3266381"/>
              <a:gd name="connsiteX2" fmla="*/ 2720953 w 3470503"/>
              <a:gd name="connsiteY2" fmla="*/ 438820 h 3266381"/>
              <a:gd name="connsiteX3" fmla="*/ 2389226 w 3470503"/>
              <a:gd name="connsiteY3" fmla="*/ 607475 h 3266381"/>
              <a:gd name="connsiteX4" fmla="*/ 2134010 w 3470503"/>
              <a:gd name="connsiteY4" fmla="*/ 807496 h 3266381"/>
              <a:gd name="connsiteX5" fmla="*/ 1867598 w 3470503"/>
              <a:gd name="connsiteY5" fmla="*/ 1065139 h 3266381"/>
              <a:gd name="connsiteX6" fmla="*/ 1604222 w 3470503"/>
              <a:gd name="connsiteY6" fmla="*/ 1429304 h 3266381"/>
              <a:gd name="connsiteX7" fmla="*/ 1323422 w 3470503"/>
              <a:gd name="connsiteY7" fmla="*/ 2016922 h 3266381"/>
              <a:gd name="connsiteX8" fmla="*/ 879510 w 3470503"/>
              <a:gd name="connsiteY8" fmla="*/ 2783762 h 3266381"/>
              <a:gd name="connsiteX9" fmla="*/ 0 w 3470503"/>
              <a:gd name="connsiteY9" fmla="*/ 3265525 h 3266381"/>
              <a:gd name="connsiteX0" fmla="*/ 3470503 w 3470503"/>
              <a:gd name="connsiteY0" fmla="*/ 0 h 3266381"/>
              <a:gd name="connsiteX1" fmla="*/ 3184047 w 3470503"/>
              <a:gd name="connsiteY1" fmla="*/ 189511 h 3266381"/>
              <a:gd name="connsiteX2" fmla="*/ 2720953 w 3470503"/>
              <a:gd name="connsiteY2" fmla="*/ 438820 h 3266381"/>
              <a:gd name="connsiteX3" fmla="*/ 2389226 w 3470503"/>
              <a:gd name="connsiteY3" fmla="*/ 607475 h 3266381"/>
              <a:gd name="connsiteX4" fmla="*/ 2134010 w 3470503"/>
              <a:gd name="connsiteY4" fmla="*/ 807496 h 3266381"/>
              <a:gd name="connsiteX5" fmla="*/ 1867598 w 3470503"/>
              <a:gd name="connsiteY5" fmla="*/ 1065139 h 3266381"/>
              <a:gd name="connsiteX6" fmla="*/ 1604222 w 3470503"/>
              <a:gd name="connsiteY6" fmla="*/ 1429304 h 3266381"/>
              <a:gd name="connsiteX7" fmla="*/ 1323422 w 3470503"/>
              <a:gd name="connsiteY7" fmla="*/ 2016922 h 3266381"/>
              <a:gd name="connsiteX8" fmla="*/ 879510 w 3470503"/>
              <a:gd name="connsiteY8" fmla="*/ 2783762 h 3266381"/>
              <a:gd name="connsiteX9" fmla="*/ 0 w 3470503"/>
              <a:gd name="connsiteY9" fmla="*/ 3265525 h 3266381"/>
              <a:gd name="connsiteX0" fmla="*/ 3470503 w 3470503"/>
              <a:gd name="connsiteY0" fmla="*/ 0 h 3266381"/>
              <a:gd name="connsiteX1" fmla="*/ 3184047 w 3470503"/>
              <a:gd name="connsiteY1" fmla="*/ 189511 h 3266381"/>
              <a:gd name="connsiteX2" fmla="*/ 2720953 w 3470503"/>
              <a:gd name="connsiteY2" fmla="*/ 438820 h 3266381"/>
              <a:gd name="connsiteX3" fmla="*/ 2389226 w 3470503"/>
              <a:gd name="connsiteY3" fmla="*/ 607475 h 3266381"/>
              <a:gd name="connsiteX4" fmla="*/ 2134010 w 3470503"/>
              <a:gd name="connsiteY4" fmla="*/ 807496 h 3266381"/>
              <a:gd name="connsiteX5" fmla="*/ 1867598 w 3470503"/>
              <a:gd name="connsiteY5" fmla="*/ 1065139 h 3266381"/>
              <a:gd name="connsiteX6" fmla="*/ 1604222 w 3470503"/>
              <a:gd name="connsiteY6" fmla="*/ 1429304 h 3266381"/>
              <a:gd name="connsiteX7" fmla="*/ 1323422 w 3470503"/>
              <a:gd name="connsiteY7" fmla="*/ 2016922 h 3266381"/>
              <a:gd name="connsiteX8" fmla="*/ 879510 w 3470503"/>
              <a:gd name="connsiteY8" fmla="*/ 2783762 h 3266381"/>
              <a:gd name="connsiteX9" fmla="*/ 0 w 3470503"/>
              <a:gd name="connsiteY9" fmla="*/ 3265525 h 3266381"/>
              <a:gd name="connsiteX0" fmla="*/ 3470503 w 3470503"/>
              <a:gd name="connsiteY0" fmla="*/ 0 h 3266381"/>
              <a:gd name="connsiteX1" fmla="*/ 3184047 w 3470503"/>
              <a:gd name="connsiteY1" fmla="*/ 189511 h 3266381"/>
              <a:gd name="connsiteX2" fmla="*/ 2720953 w 3470503"/>
              <a:gd name="connsiteY2" fmla="*/ 438820 h 3266381"/>
              <a:gd name="connsiteX3" fmla="*/ 2419524 w 3470503"/>
              <a:gd name="connsiteY3" fmla="*/ 634800 h 3266381"/>
              <a:gd name="connsiteX4" fmla="*/ 2134010 w 3470503"/>
              <a:gd name="connsiteY4" fmla="*/ 807496 h 3266381"/>
              <a:gd name="connsiteX5" fmla="*/ 1867598 w 3470503"/>
              <a:gd name="connsiteY5" fmla="*/ 1065139 h 3266381"/>
              <a:gd name="connsiteX6" fmla="*/ 1604222 w 3470503"/>
              <a:gd name="connsiteY6" fmla="*/ 1429304 h 3266381"/>
              <a:gd name="connsiteX7" fmla="*/ 1323422 w 3470503"/>
              <a:gd name="connsiteY7" fmla="*/ 2016922 h 3266381"/>
              <a:gd name="connsiteX8" fmla="*/ 879510 w 3470503"/>
              <a:gd name="connsiteY8" fmla="*/ 2783762 h 3266381"/>
              <a:gd name="connsiteX9" fmla="*/ 0 w 3470503"/>
              <a:gd name="connsiteY9" fmla="*/ 3265525 h 3266381"/>
              <a:gd name="connsiteX0" fmla="*/ 3470503 w 3470503"/>
              <a:gd name="connsiteY0" fmla="*/ 0 h 3266381"/>
              <a:gd name="connsiteX1" fmla="*/ 3184047 w 3470503"/>
              <a:gd name="connsiteY1" fmla="*/ 189511 h 3266381"/>
              <a:gd name="connsiteX2" fmla="*/ 2720953 w 3470503"/>
              <a:gd name="connsiteY2" fmla="*/ 438820 h 3266381"/>
              <a:gd name="connsiteX3" fmla="*/ 2419524 w 3470503"/>
              <a:gd name="connsiteY3" fmla="*/ 634800 h 3266381"/>
              <a:gd name="connsiteX4" fmla="*/ 2134010 w 3470503"/>
              <a:gd name="connsiteY4" fmla="*/ 807496 h 3266381"/>
              <a:gd name="connsiteX5" fmla="*/ 1867598 w 3470503"/>
              <a:gd name="connsiteY5" fmla="*/ 1065139 h 3266381"/>
              <a:gd name="connsiteX6" fmla="*/ 1604222 w 3470503"/>
              <a:gd name="connsiteY6" fmla="*/ 1429304 h 3266381"/>
              <a:gd name="connsiteX7" fmla="*/ 1323422 w 3470503"/>
              <a:gd name="connsiteY7" fmla="*/ 2016922 h 3266381"/>
              <a:gd name="connsiteX8" fmla="*/ 879510 w 3470503"/>
              <a:gd name="connsiteY8" fmla="*/ 2783762 h 3266381"/>
              <a:gd name="connsiteX9" fmla="*/ 0 w 3470503"/>
              <a:gd name="connsiteY9" fmla="*/ 3265525 h 3266381"/>
              <a:gd name="connsiteX0" fmla="*/ 3470503 w 3470503"/>
              <a:gd name="connsiteY0" fmla="*/ 0 h 3266381"/>
              <a:gd name="connsiteX1" fmla="*/ 3184047 w 3470503"/>
              <a:gd name="connsiteY1" fmla="*/ 189511 h 3266381"/>
              <a:gd name="connsiteX2" fmla="*/ 2720953 w 3470503"/>
              <a:gd name="connsiteY2" fmla="*/ 438820 h 3266381"/>
              <a:gd name="connsiteX3" fmla="*/ 2419524 w 3470503"/>
              <a:gd name="connsiteY3" fmla="*/ 634800 h 3266381"/>
              <a:gd name="connsiteX4" fmla="*/ 2134010 w 3470503"/>
              <a:gd name="connsiteY4" fmla="*/ 807496 h 3266381"/>
              <a:gd name="connsiteX5" fmla="*/ 1867598 w 3470503"/>
              <a:gd name="connsiteY5" fmla="*/ 1065139 h 3266381"/>
              <a:gd name="connsiteX6" fmla="*/ 1604222 w 3470503"/>
              <a:gd name="connsiteY6" fmla="*/ 1429304 h 3266381"/>
              <a:gd name="connsiteX7" fmla="*/ 1323422 w 3470503"/>
              <a:gd name="connsiteY7" fmla="*/ 2016922 h 3266381"/>
              <a:gd name="connsiteX8" fmla="*/ 879510 w 3470503"/>
              <a:gd name="connsiteY8" fmla="*/ 2783762 h 3266381"/>
              <a:gd name="connsiteX9" fmla="*/ 0 w 3470503"/>
              <a:gd name="connsiteY9" fmla="*/ 3265525 h 3266381"/>
              <a:gd name="connsiteX0" fmla="*/ 3470503 w 3470503"/>
              <a:gd name="connsiteY0" fmla="*/ 0 h 3266381"/>
              <a:gd name="connsiteX1" fmla="*/ 3184047 w 3470503"/>
              <a:gd name="connsiteY1" fmla="*/ 189511 h 3266381"/>
              <a:gd name="connsiteX2" fmla="*/ 2720953 w 3470503"/>
              <a:gd name="connsiteY2" fmla="*/ 438820 h 3266381"/>
              <a:gd name="connsiteX3" fmla="*/ 2419524 w 3470503"/>
              <a:gd name="connsiteY3" fmla="*/ 634800 h 3266381"/>
              <a:gd name="connsiteX4" fmla="*/ 2134010 w 3470503"/>
              <a:gd name="connsiteY4" fmla="*/ 807496 h 3266381"/>
              <a:gd name="connsiteX5" fmla="*/ 1867598 w 3470503"/>
              <a:gd name="connsiteY5" fmla="*/ 1065139 h 3266381"/>
              <a:gd name="connsiteX6" fmla="*/ 1604222 w 3470503"/>
              <a:gd name="connsiteY6" fmla="*/ 1429304 h 3266381"/>
              <a:gd name="connsiteX7" fmla="*/ 1323422 w 3470503"/>
              <a:gd name="connsiteY7" fmla="*/ 2016922 h 3266381"/>
              <a:gd name="connsiteX8" fmla="*/ 879510 w 3470503"/>
              <a:gd name="connsiteY8" fmla="*/ 2783762 h 3266381"/>
              <a:gd name="connsiteX9" fmla="*/ 0 w 3470503"/>
              <a:gd name="connsiteY9" fmla="*/ 3265525 h 3266381"/>
              <a:gd name="connsiteX0" fmla="*/ 3470503 w 3470503"/>
              <a:gd name="connsiteY0" fmla="*/ 0 h 3266381"/>
              <a:gd name="connsiteX1" fmla="*/ 3184047 w 3470503"/>
              <a:gd name="connsiteY1" fmla="*/ 189511 h 3266381"/>
              <a:gd name="connsiteX2" fmla="*/ 2720953 w 3470503"/>
              <a:gd name="connsiteY2" fmla="*/ 438820 h 3266381"/>
              <a:gd name="connsiteX3" fmla="*/ 2427787 w 3470503"/>
              <a:gd name="connsiteY3" fmla="*/ 629335 h 3266381"/>
              <a:gd name="connsiteX4" fmla="*/ 2134010 w 3470503"/>
              <a:gd name="connsiteY4" fmla="*/ 807496 h 3266381"/>
              <a:gd name="connsiteX5" fmla="*/ 1867598 w 3470503"/>
              <a:gd name="connsiteY5" fmla="*/ 1065139 h 3266381"/>
              <a:gd name="connsiteX6" fmla="*/ 1604222 w 3470503"/>
              <a:gd name="connsiteY6" fmla="*/ 1429304 h 3266381"/>
              <a:gd name="connsiteX7" fmla="*/ 1323422 w 3470503"/>
              <a:gd name="connsiteY7" fmla="*/ 2016922 h 3266381"/>
              <a:gd name="connsiteX8" fmla="*/ 879510 w 3470503"/>
              <a:gd name="connsiteY8" fmla="*/ 2783762 h 3266381"/>
              <a:gd name="connsiteX9" fmla="*/ 0 w 3470503"/>
              <a:gd name="connsiteY9" fmla="*/ 3265525 h 3266381"/>
              <a:gd name="connsiteX0" fmla="*/ 3470503 w 3470503"/>
              <a:gd name="connsiteY0" fmla="*/ 0 h 3266381"/>
              <a:gd name="connsiteX1" fmla="*/ 3184047 w 3470503"/>
              <a:gd name="connsiteY1" fmla="*/ 189511 h 3266381"/>
              <a:gd name="connsiteX2" fmla="*/ 2720953 w 3470503"/>
              <a:gd name="connsiteY2" fmla="*/ 438820 h 3266381"/>
              <a:gd name="connsiteX3" fmla="*/ 2411261 w 3470503"/>
              <a:gd name="connsiteY3" fmla="*/ 602010 h 3266381"/>
              <a:gd name="connsiteX4" fmla="*/ 2134010 w 3470503"/>
              <a:gd name="connsiteY4" fmla="*/ 807496 h 3266381"/>
              <a:gd name="connsiteX5" fmla="*/ 1867598 w 3470503"/>
              <a:gd name="connsiteY5" fmla="*/ 1065139 h 3266381"/>
              <a:gd name="connsiteX6" fmla="*/ 1604222 w 3470503"/>
              <a:gd name="connsiteY6" fmla="*/ 1429304 h 3266381"/>
              <a:gd name="connsiteX7" fmla="*/ 1323422 w 3470503"/>
              <a:gd name="connsiteY7" fmla="*/ 2016922 h 3266381"/>
              <a:gd name="connsiteX8" fmla="*/ 879510 w 3470503"/>
              <a:gd name="connsiteY8" fmla="*/ 2783762 h 3266381"/>
              <a:gd name="connsiteX9" fmla="*/ 0 w 3470503"/>
              <a:gd name="connsiteY9" fmla="*/ 3265525 h 3266381"/>
              <a:gd name="connsiteX0" fmla="*/ 3470503 w 3470503"/>
              <a:gd name="connsiteY0" fmla="*/ 0 h 3266381"/>
              <a:gd name="connsiteX1" fmla="*/ 3184047 w 3470503"/>
              <a:gd name="connsiteY1" fmla="*/ 189511 h 3266381"/>
              <a:gd name="connsiteX2" fmla="*/ 2720953 w 3470503"/>
              <a:gd name="connsiteY2" fmla="*/ 438820 h 3266381"/>
              <a:gd name="connsiteX3" fmla="*/ 2386472 w 3470503"/>
              <a:gd name="connsiteY3" fmla="*/ 610207 h 3266381"/>
              <a:gd name="connsiteX4" fmla="*/ 2134010 w 3470503"/>
              <a:gd name="connsiteY4" fmla="*/ 807496 h 3266381"/>
              <a:gd name="connsiteX5" fmla="*/ 1867598 w 3470503"/>
              <a:gd name="connsiteY5" fmla="*/ 1065139 h 3266381"/>
              <a:gd name="connsiteX6" fmla="*/ 1604222 w 3470503"/>
              <a:gd name="connsiteY6" fmla="*/ 1429304 h 3266381"/>
              <a:gd name="connsiteX7" fmla="*/ 1323422 w 3470503"/>
              <a:gd name="connsiteY7" fmla="*/ 2016922 h 3266381"/>
              <a:gd name="connsiteX8" fmla="*/ 879510 w 3470503"/>
              <a:gd name="connsiteY8" fmla="*/ 2783762 h 3266381"/>
              <a:gd name="connsiteX9" fmla="*/ 0 w 3470503"/>
              <a:gd name="connsiteY9" fmla="*/ 3265525 h 3266381"/>
              <a:gd name="connsiteX0" fmla="*/ 3470503 w 3470503"/>
              <a:gd name="connsiteY0" fmla="*/ 0 h 3266381"/>
              <a:gd name="connsiteX1" fmla="*/ 3184047 w 3470503"/>
              <a:gd name="connsiteY1" fmla="*/ 189511 h 3266381"/>
              <a:gd name="connsiteX2" fmla="*/ 2737480 w 3470503"/>
              <a:gd name="connsiteY2" fmla="*/ 411495 h 3266381"/>
              <a:gd name="connsiteX3" fmla="*/ 2386472 w 3470503"/>
              <a:gd name="connsiteY3" fmla="*/ 610207 h 3266381"/>
              <a:gd name="connsiteX4" fmla="*/ 2134010 w 3470503"/>
              <a:gd name="connsiteY4" fmla="*/ 807496 h 3266381"/>
              <a:gd name="connsiteX5" fmla="*/ 1867598 w 3470503"/>
              <a:gd name="connsiteY5" fmla="*/ 1065139 h 3266381"/>
              <a:gd name="connsiteX6" fmla="*/ 1604222 w 3470503"/>
              <a:gd name="connsiteY6" fmla="*/ 1429304 h 3266381"/>
              <a:gd name="connsiteX7" fmla="*/ 1323422 w 3470503"/>
              <a:gd name="connsiteY7" fmla="*/ 2016922 h 3266381"/>
              <a:gd name="connsiteX8" fmla="*/ 879510 w 3470503"/>
              <a:gd name="connsiteY8" fmla="*/ 2783762 h 3266381"/>
              <a:gd name="connsiteX9" fmla="*/ 0 w 3470503"/>
              <a:gd name="connsiteY9" fmla="*/ 3265525 h 3266381"/>
              <a:gd name="connsiteX0" fmla="*/ 3470503 w 3470503"/>
              <a:gd name="connsiteY0" fmla="*/ 0 h 3266381"/>
              <a:gd name="connsiteX1" fmla="*/ 3181293 w 3470503"/>
              <a:gd name="connsiteY1" fmla="*/ 175849 h 3266381"/>
              <a:gd name="connsiteX2" fmla="*/ 2737480 w 3470503"/>
              <a:gd name="connsiteY2" fmla="*/ 411495 h 3266381"/>
              <a:gd name="connsiteX3" fmla="*/ 2386472 w 3470503"/>
              <a:gd name="connsiteY3" fmla="*/ 610207 h 3266381"/>
              <a:gd name="connsiteX4" fmla="*/ 2134010 w 3470503"/>
              <a:gd name="connsiteY4" fmla="*/ 807496 h 3266381"/>
              <a:gd name="connsiteX5" fmla="*/ 1867598 w 3470503"/>
              <a:gd name="connsiteY5" fmla="*/ 1065139 h 3266381"/>
              <a:gd name="connsiteX6" fmla="*/ 1604222 w 3470503"/>
              <a:gd name="connsiteY6" fmla="*/ 1429304 h 3266381"/>
              <a:gd name="connsiteX7" fmla="*/ 1323422 w 3470503"/>
              <a:gd name="connsiteY7" fmla="*/ 2016922 h 3266381"/>
              <a:gd name="connsiteX8" fmla="*/ 879510 w 3470503"/>
              <a:gd name="connsiteY8" fmla="*/ 2783762 h 3266381"/>
              <a:gd name="connsiteX9" fmla="*/ 0 w 3470503"/>
              <a:gd name="connsiteY9" fmla="*/ 3265525 h 3266381"/>
              <a:gd name="connsiteX0" fmla="*/ 3470503 w 3470503"/>
              <a:gd name="connsiteY0" fmla="*/ 0 h 3266381"/>
              <a:gd name="connsiteX1" fmla="*/ 3181293 w 3470503"/>
              <a:gd name="connsiteY1" fmla="*/ 175849 h 3266381"/>
              <a:gd name="connsiteX2" fmla="*/ 2737480 w 3470503"/>
              <a:gd name="connsiteY2" fmla="*/ 411495 h 3266381"/>
              <a:gd name="connsiteX3" fmla="*/ 2386472 w 3470503"/>
              <a:gd name="connsiteY3" fmla="*/ 610207 h 3266381"/>
              <a:gd name="connsiteX4" fmla="*/ 2134010 w 3470503"/>
              <a:gd name="connsiteY4" fmla="*/ 807496 h 3266381"/>
              <a:gd name="connsiteX5" fmla="*/ 1867598 w 3470503"/>
              <a:gd name="connsiteY5" fmla="*/ 1065139 h 3266381"/>
              <a:gd name="connsiteX6" fmla="*/ 1604222 w 3470503"/>
              <a:gd name="connsiteY6" fmla="*/ 1429304 h 3266381"/>
              <a:gd name="connsiteX7" fmla="*/ 1323422 w 3470503"/>
              <a:gd name="connsiteY7" fmla="*/ 2016922 h 3266381"/>
              <a:gd name="connsiteX8" fmla="*/ 879510 w 3470503"/>
              <a:gd name="connsiteY8" fmla="*/ 2783762 h 3266381"/>
              <a:gd name="connsiteX9" fmla="*/ 0 w 3470503"/>
              <a:gd name="connsiteY9" fmla="*/ 3265525 h 3266381"/>
              <a:gd name="connsiteX0" fmla="*/ 3470503 w 3470503"/>
              <a:gd name="connsiteY0" fmla="*/ 0 h 3266381"/>
              <a:gd name="connsiteX1" fmla="*/ 3181293 w 3470503"/>
              <a:gd name="connsiteY1" fmla="*/ 175849 h 3266381"/>
              <a:gd name="connsiteX2" fmla="*/ 2737480 w 3470503"/>
              <a:gd name="connsiteY2" fmla="*/ 411495 h 3266381"/>
              <a:gd name="connsiteX3" fmla="*/ 2386472 w 3470503"/>
              <a:gd name="connsiteY3" fmla="*/ 610207 h 3266381"/>
              <a:gd name="connsiteX4" fmla="*/ 2134010 w 3470503"/>
              <a:gd name="connsiteY4" fmla="*/ 807496 h 3266381"/>
              <a:gd name="connsiteX5" fmla="*/ 1867598 w 3470503"/>
              <a:gd name="connsiteY5" fmla="*/ 1065139 h 3266381"/>
              <a:gd name="connsiteX6" fmla="*/ 1604222 w 3470503"/>
              <a:gd name="connsiteY6" fmla="*/ 1429304 h 3266381"/>
              <a:gd name="connsiteX7" fmla="*/ 1323422 w 3470503"/>
              <a:gd name="connsiteY7" fmla="*/ 2016922 h 3266381"/>
              <a:gd name="connsiteX8" fmla="*/ 879510 w 3470503"/>
              <a:gd name="connsiteY8" fmla="*/ 2783762 h 3266381"/>
              <a:gd name="connsiteX9" fmla="*/ 0 w 3470503"/>
              <a:gd name="connsiteY9" fmla="*/ 3265525 h 3266381"/>
              <a:gd name="connsiteX0" fmla="*/ 3470503 w 3470503"/>
              <a:gd name="connsiteY0" fmla="*/ 0 h 3266381"/>
              <a:gd name="connsiteX1" fmla="*/ 3181293 w 3470503"/>
              <a:gd name="connsiteY1" fmla="*/ 175849 h 3266381"/>
              <a:gd name="connsiteX2" fmla="*/ 2737480 w 3470503"/>
              <a:gd name="connsiteY2" fmla="*/ 411495 h 3266381"/>
              <a:gd name="connsiteX3" fmla="*/ 2386472 w 3470503"/>
              <a:gd name="connsiteY3" fmla="*/ 610207 h 3266381"/>
              <a:gd name="connsiteX4" fmla="*/ 2134010 w 3470503"/>
              <a:gd name="connsiteY4" fmla="*/ 807496 h 3266381"/>
              <a:gd name="connsiteX5" fmla="*/ 1867598 w 3470503"/>
              <a:gd name="connsiteY5" fmla="*/ 1065139 h 3266381"/>
              <a:gd name="connsiteX6" fmla="*/ 1604222 w 3470503"/>
              <a:gd name="connsiteY6" fmla="*/ 1429304 h 3266381"/>
              <a:gd name="connsiteX7" fmla="*/ 1323422 w 3470503"/>
              <a:gd name="connsiteY7" fmla="*/ 2016922 h 3266381"/>
              <a:gd name="connsiteX8" fmla="*/ 879510 w 3470503"/>
              <a:gd name="connsiteY8" fmla="*/ 2783762 h 3266381"/>
              <a:gd name="connsiteX9" fmla="*/ 0 w 3470503"/>
              <a:gd name="connsiteY9" fmla="*/ 3265525 h 326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0503" h="3266381">
                <a:moveTo>
                  <a:pt x="3470503" y="0"/>
                </a:moveTo>
                <a:cubicBezTo>
                  <a:pt x="3037990" y="257571"/>
                  <a:pt x="3303463" y="107267"/>
                  <a:pt x="3181293" y="175849"/>
                </a:cubicBezTo>
                <a:cubicBezTo>
                  <a:pt x="3059123" y="244431"/>
                  <a:pt x="2869950" y="339102"/>
                  <a:pt x="2737480" y="411495"/>
                </a:cubicBezTo>
                <a:cubicBezTo>
                  <a:pt x="2605010" y="483888"/>
                  <a:pt x="2487050" y="544207"/>
                  <a:pt x="2386472" y="610207"/>
                </a:cubicBezTo>
                <a:cubicBezTo>
                  <a:pt x="2285894" y="676207"/>
                  <a:pt x="2220489" y="731674"/>
                  <a:pt x="2134010" y="807496"/>
                </a:cubicBezTo>
                <a:cubicBezTo>
                  <a:pt x="2047531" y="883318"/>
                  <a:pt x="1955896" y="961504"/>
                  <a:pt x="1867598" y="1065139"/>
                </a:cubicBezTo>
                <a:cubicBezTo>
                  <a:pt x="1779300" y="1168774"/>
                  <a:pt x="1694918" y="1270674"/>
                  <a:pt x="1604222" y="1429304"/>
                </a:cubicBezTo>
                <a:cubicBezTo>
                  <a:pt x="1513526" y="1587935"/>
                  <a:pt x="1444207" y="1791179"/>
                  <a:pt x="1323422" y="2016922"/>
                </a:cubicBezTo>
                <a:cubicBezTo>
                  <a:pt x="1202637" y="2242665"/>
                  <a:pt x="1127517" y="2509066"/>
                  <a:pt x="879510" y="2783762"/>
                </a:cubicBezTo>
                <a:cubicBezTo>
                  <a:pt x="582758" y="3070268"/>
                  <a:pt x="431949" y="3281571"/>
                  <a:pt x="0" y="32655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558A43-3586-4639-A07C-95EB738709BF}"/>
              </a:ext>
            </a:extLst>
          </p:cNvPr>
          <p:cNvSpPr/>
          <p:nvPr/>
        </p:nvSpPr>
        <p:spPr>
          <a:xfrm>
            <a:off x="2814035" y="1975726"/>
            <a:ext cx="2201653" cy="3602559"/>
          </a:xfrm>
          <a:custGeom>
            <a:avLst/>
            <a:gdLst>
              <a:gd name="connsiteX0" fmla="*/ 3860863 w 3860863"/>
              <a:gd name="connsiteY0" fmla="*/ 0 h 5802285"/>
              <a:gd name="connsiteX1" fmla="*/ 3561458 w 3860863"/>
              <a:gd name="connsiteY1" fmla="*/ 173979 h 5802285"/>
              <a:gd name="connsiteX2" fmla="*/ 3168994 w 3860863"/>
              <a:gd name="connsiteY2" fmla="*/ 534074 h 5802285"/>
              <a:gd name="connsiteX3" fmla="*/ 2942417 w 3860863"/>
              <a:gd name="connsiteY3" fmla="*/ 813249 h 5802285"/>
              <a:gd name="connsiteX4" fmla="*/ 2772484 w 3860863"/>
              <a:gd name="connsiteY4" fmla="*/ 1031734 h 5802285"/>
              <a:gd name="connsiteX5" fmla="*/ 2590414 w 3860863"/>
              <a:gd name="connsiteY5" fmla="*/ 1290679 h 5802285"/>
              <a:gd name="connsiteX6" fmla="*/ 2477125 w 3860863"/>
              <a:gd name="connsiteY6" fmla="*/ 1505118 h 5802285"/>
              <a:gd name="connsiteX7" fmla="*/ 2299100 w 3860863"/>
              <a:gd name="connsiteY7" fmla="*/ 1804524 h 5802285"/>
              <a:gd name="connsiteX8" fmla="*/ 2141306 w 3860863"/>
              <a:gd name="connsiteY8" fmla="*/ 2148435 h 5802285"/>
              <a:gd name="connsiteX9" fmla="*/ 1963281 w 3860863"/>
              <a:gd name="connsiteY9" fmla="*/ 2548991 h 5802285"/>
              <a:gd name="connsiteX10" fmla="*/ 1817624 w 3860863"/>
              <a:gd name="connsiteY10" fmla="*/ 2892902 h 5802285"/>
              <a:gd name="connsiteX11" fmla="*/ 1708382 w 3860863"/>
              <a:gd name="connsiteY11" fmla="*/ 3252998 h 5802285"/>
              <a:gd name="connsiteX12" fmla="*/ 1554633 w 3860863"/>
              <a:gd name="connsiteY12" fmla="*/ 3689968 h 5802285"/>
              <a:gd name="connsiteX13" fmla="*/ 1481805 w 3860863"/>
              <a:gd name="connsiteY13" fmla="*/ 4098616 h 5802285"/>
              <a:gd name="connsiteX14" fmla="*/ 1400884 w 3860863"/>
              <a:gd name="connsiteY14" fmla="*/ 4572000 h 5802285"/>
              <a:gd name="connsiteX15" fmla="*/ 1360424 w 3860863"/>
              <a:gd name="connsiteY15" fmla="*/ 4693380 h 5802285"/>
              <a:gd name="connsiteX16" fmla="*/ 41422 w 3860863"/>
              <a:gd name="connsiteY16" fmla="*/ 5785805 h 5802285"/>
              <a:gd name="connsiteX17" fmla="*/ 332736 w 3860863"/>
              <a:gd name="connsiteY17" fmla="*/ 5348835 h 5802285"/>
              <a:gd name="connsiteX18" fmla="*/ 344874 w 3860863"/>
              <a:gd name="connsiteY18" fmla="*/ 5308375 h 5802285"/>
              <a:gd name="connsiteX19" fmla="*/ 381288 w 3860863"/>
              <a:gd name="connsiteY19" fmla="*/ 5284099 h 5802285"/>
              <a:gd name="connsiteX0" fmla="*/ 3863248 w 3863248"/>
              <a:gd name="connsiteY0" fmla="*/ 0 h 5807578"/>
              <a:gd name="connsiteX1" fmla="*/ 3563843 w 3863248"/>
              <a:gd name="connsiteY1" fmla="*/ 173979 h 5807578"/>
              <a:gd name="connsiteX2" fmla="*/ 3171379 w 3863248"/>
              <a:gd name="connsiteY2" fmla="*/ 534074 h 5807578"/>
              <a:gd name="connsiteX3" fmla="*/ 2944802 w 3863248"/>
              <a:gd name="connsiteY3" fmla="*/ 813249 h 5807578"/>
              <a:gd name="connsiteX4" fmla="*/ 2774869 w 3863248"/>
              <a:gd name="connsiteY4" fmla="*/ 1031734 h 5807578"/>
              <a:gd name="connsiteX5" fmla="*/ 2592799 w 3863248"/>
              <a:gd name="connsiteY5" fmla="*/ 1290679 h 5807578"/>
              <a:gd name="connsiteX6" fmla="*/ 2479510 w 3863248"/>
              <a:gd name="connsiteY6" fmla="*/ 1505118 h 5807578"/>
              <a:gd name="connsiteX7" fmla="*/ 2301485 w 3863248"/>
              <a:gd name="connsiteY7" fmla="*/ 1804524 h 5807578"/>
              <a:gd name="connsiteX8" fmla="*/ 2143691 w 3863248"/>
              <a:gd name="connsiteY8" fmla="*/ 2148435 h 5807578"/>
              <a:gd name="connsiteX9" fmla="*/ 1965666 w 3863248"/>
              <a:gd name="connsiteY9" fmla="*/ 2548991 h 5807578"/>
              <a:gd name="connsiteX10" fmla="*/ 1820009 w 3863248"/>
              <a:gd name="connsiteY10" fmla="*/ 2892902 h 5807578"/>
              <a:gd name="connsiteX11" fmla="*/ 1710767 w 3863248"/>
              <a:gd name="connsiteY11" fmla="*/ 3252998 h 5807578"/>
              <a:gd name="connsiteX12" fmla="*/ 1557018 w 3863248"/>
              <a:gd name="connsiteY12" fmla="*/ 3689968 h 5807578"/>
              <a:gd name="connsiteX13" fmla="*/ 1484190 w 3863248"/>
              <a:gd name="connsiteY13" fmla="*/ 4098616 h 5807578"/>
              <a:gd name="connsiteX14" fmla="*/ 1403269 w 3863248"/>
              <a:gd name="connsiteY14" fmla="*/ 4572000 h 5807578"/>
              <a:gd name="connsiteX15" fmla="*/ 43807 w 3863248"/>
              <a:gd name="connsiteY15" fmla="*/ 5785805 h 5807578"/>
              <a:gd name="connsiteX16" fmla="*/ 335121 w 3863248"/>
              <a:gd name="connsiteY16" fmla="*/ 5348835 h 5807578"/>
              <a:gd name="connsiteX17" fmla="*/ 347259 w 3863248"/>
              <a:gd name="connsiteY17" fmla="*/ 5308375 h 5807578"/>
              <a:gd name="connsiteX18" fmla="*/ 383673 w 3863248"/>
              <a:gd name="connsiteY18" fmla="*/ 5284099 h 5807578"/>
              <a:gd name="connsiteX0" fmla="*/ 3863248 w 3863248"/>
              <a:gd name="connsiteY0" fmla="*/ 0 h 5795828"/>
              <a:gd name="connsiteX1" fmla="*/ 3563843 w 3863248"/>
              <a:gd name="connsiteY1" fmla="*/ 173979 h 5795828"/>
              <a:gd name="connsiteX2" fmla="*/ 3171379 w 3863248"/>
              <a:gd name="connsiteY2" fmla="*/ 534074 h 5795828"/>
              <a:gd name="connsiteX3" fmla="*/ 2944802 w 3863248"/>
              <a:gd name="connsiteY3" fmla="*/ 813249 h 5795828"/>
              <a:gd name="connsiteX4" fmla="*/ 2774869 w 3863248"/>
              <a:gd name="connsiteY4" fmla="*/ 1031734 h 5795828"/>
              <a:gd name="connsiteX5" fmla="*/ 2592799 w 3863248"/>
              <a:gd name="connsiteY5" fmla="*/ 1290679 h 5795828"/>
              <a:gd name="connsiteX6" fmla="*/ 2479510 w 3863248"/>
              <a:gd name="connsiteY6" fmla="*/ 1505118 h 5795828"/>
              <a:gd name="connsiteX7" fmla="*/ 2301485 w 3863248"/>
              <a:gd name="connsiteY7" fmla="*/ 1804524 h 5795828"/>
              <a:gd name="connsiteX8" fmla="*/ 2143691 w 3863248"/>
              <a:gd name="connsiteY8" fmla="*/ 2148435 h 5795828"/>
              <a:gd name="connsiteX9" fmla="*/ 1965666 w 3863248"/>
              <a:gd name="connsiteY9" fmla="*/ 2548991 h 5795828"/>
              <a:gd name="connsiteX10" fmla="*/ 1820009 w 3863248"/>
              <a:gd name="connsiteY10" fmla="*/ 2892902 h 5795828"/>
              <a:gd name="connsiteX11" fmla="*/ 1710767 w 3863248"/>
              <a:gd name="connsiteY11" fmla="*/ 3252998 h 5795828"/>
              <a:gd name="connsiteX12" fmla="*/ 1557018 w 3863248"/>
              <a:gd name="connsiteY12" fmla="*/ 3689968 h 5795828"/>
              <a:gd name="connsiteX13" fmla="*/ 1484190 w 3863248"/>
              <a:gd name="connsiteY13" fmla="*/ 4098616 h 5795828"/>
              <a:gd name="connsiteX14" fmla="*/ 1403269 w 3863248"/>
              <a:gd name="connsiteY14" fmla="*/ 4572000 h 5795828"/>
              <a:gd name="connsiteX15" fmla="*/ 43807 w 3863248"/>
              <a:gd name="connsiteY15" fmla="*/ 5773667 h 5795828"/>
              <a:gd name="connsiteX16" fmla="*/ 335121 w 3863248"/>
              <a:gd name="connsiteY16" fmla="*/ 5348835 h 5795828"/>
              <a:gd name="connsiteX17" fmla="*/ 347259 w 3863248"/>
              <a:gd name="connsiteY17" fmla="*/ 5308375 h 5795828"/>
              <a:gd name="connsiteX18" fmla="*/ 383673 w 3863248"/>
              <a:gd name="connsiteY18" fmla="*/ 5284099 h 5795828"/>
              <a:gd name="connsiteX0" fmla="*/ 3928767 w 3928767"/>
              <a:gd name="connsiteY0" fmla="*/ 0 h 5874042"/>
              <a:gd name="connsiteX1" fmla="*/ 3629362 w 3928767"/>
              <a:gd name="connsiteY1" fmla="*/ 173979 h 5874042"/>
              <a:gd name="connsiteX2" fmla="*/ 3236898 w 3928767"/>
              <a:gd name="connsiteY2" fmla="*/ 534074 h 5874042"/>
              <a:gd name="connsiteX3" fmla="*/ 3010321 w 3928767"/>
              <a:gd name="connsiteY3" fmla="*/ 813249 h 5874042"/>
              <a:gd name="connsiteX4" fmla="*/ 2840388 w 3928767"/>
              <a:gd name="connsiteY4" fmla="*/ 1031734 h 5874042"/>
              <a:gd name="connsiteX5" fmla="*/ 2658318 w 3928767"/>
              <a:gd name="connsiteY5" fmla="*/ 1290679 h 5874042"/>
              <a:gd name="connsiteX6" fmla="*/ 2545029 w 3928767"/>
              <a:gd name="connsiteY6" fmla="*/ 1505118 h 5874042"/>
              <a:gd name="connsiteX7" fmla="*/ 2367004 w 3928767"/>
              <a:gd name="connsiteY7" fmla="*/ 1804524 h 5874042"/>
              <a:gd name="connsiteX8" fmla="*/ 2209210 w 3928767"/>
              <a:gd name="connsiteY8" fmla="*/ 2148435 h 5874042"/>
              <a:gd name="connsiteX9" fmla="*/ 2031185 w 3928767"/>
              <a:gd name="connsiteY9" fmla="*/ 2548991 h 5874042"/>
              <a:gd name="connsiteX10" fmla="*/ 1885528 w 3928767"/>
              <a:gd name="connsiteY10" fmla="*/ 2892902 h 5874042"/>
              <a:gd name="connsiteX11" fmla="*/ 1776286 w 3928767"/>
              <a:gd name="connsiteY11" fmla="*/ 3252998 h 5874042"/>
              <a:gd name="connsiteX12" fmla="*/ 1622537 w 3928767"/>
              <a:gd name="connsiteY12" fmla="*/ 3689968 h 5874042"/>
              <a:gd name="connsiteX13" fmla="*/ 1549709 w 3928767"/>
              <a:gd name="connsiteY13" fmla="*/ 4098616 h 5874042"/>
              <a:gd name="connsiteX14" fmla="*/ 1468788 w 3928767"/>
              <a:gd name="connsiteY14" fmla="*/ 4572000 h 5874042"/>
              <a:gd name="connsiteX15" fmla="*/ 109326 w 3928767"/>
              <a:gd name="connsiteY15" fmla="*/ 5773667 h 5874042"/>
              <a:gd name="connsiteX16" fmla="*/ 117418 w 3928767"/>
              <a:gd name="connsiteY16" fmla="*/ 5757482 h 5874042"/>
              <a:gd name="connsiteX17" fmla="*/ 400640 w 3928767"/>
              <a:gd name="connsiteY17" fmla="*/ 5348835 h 5874042"/>
              <a:gd name="connsiteX18" fmla="*/ 412778 w 3928767"/>
              <a:gd name="connsiteY18" fmla="*/ 5308375 h 5874042"/>
              <a:gd name="connsiteX19" fmla="*/ 449192 w 3928767"/>
              <a:gd name="connsiteY19" fmla="*/ 5284099 h 5874042"/>
              <a:gd name="connsiteX0" fmla="*/ 3933389 w 3933389"/>
              <a:gd name="connsiteY0" fmla="*/ 0 h 5869425"/>
              <a:gd name="connsiteX1" fmla="*/ 3633984 w 3933389"/>
              <a:gd name="connsiteY1" fmla="*/ 173979 h 5869425"/>
              <a:gd name="connsiteX2" fmla="*/ 3241520 w 3933389"/>
              <a:gd name="connsiteY2" fmla="*/ 534074 h 5869425"/>
              <a:gd name="connsiteX3" fmla="*/ 3014943 w 3933389"/>
              <a:gd name="connsiteY3" fmla="*/ 813249 h 5869425"/>
              <a:gd name="connsiteX4" fmla="*/ 2845010 w 3933389"/>
              <a:gd name="connsiteY4" fmla="*/ 1031734 h 5869425"/>
              <a:gd name="connsiteX5" fmla="*/ 2662940 w 3933389"/>
              <a:gd name="connsiteY5" fmla="*/ 1290679 h 5869425"/>
              <a:gd name="connsiteX6" fmla="*/ 2549651 w 3933389"/>
              <a:gd name="connsiteY6" fmla="*/ 1505118 h 5869425"/>
              <a:gd name="connsiteX7" fmla="*/ 2371626 w 3933389"/>
              <a:gd name="connsiteY7" fmla="*/ 1804524 h 5869425"/>
              <a:gd name="connsiteX8" fmla="*/ 2213832 w 3933389"/>
              <a:gd name="connsiteY8" fmla="*/ 2148435 h 5869425"/>
              <a:gd name="connsiteX9" fmla="*/ 2035807 w 3933389"/>
              <a:gd name="connsiteY9" fmla="*/ 2548991 h 5869425"/>
              <a:gd name="connsiteX10" fmla="*/ 1890150 w 3933389"/>
              <a:gd name="connsiteY10" fmla="*/ 2892902 h 5869425"/>
              <a:gd name="connsiteX11" fmla="*/ 1780908 w 3933389"/>
              <a:gd name="connsiteY11" fmla="*/ 3252998 h 5869425"/>
              <a:gd name="connsiteX12" fmla="*/ 1627159 w 3933389"/>
              <a:gd name="connsiteY12" fmla="*/ 3689968 h 5869425"/>
              <a:gd name="connsiteX13" fmla="*/ 1554331 w 3933389"/>
              <a:gd name="connsiteY13" fmla="*/ 4098616 h 5869425"/>
              <a:gd name="connsiteX14" fmla="*/ 1473410 w 3933389"/>
              <a:gd name="connsiteY14" fmla="*/ 4572000 h 5869425"/>
              <a:gd name="connsiteX15" fmla="*/ 113948 w 3933389"/>
              <a:gd name="connsiteY15" fmla="*/ 5773667 h 5869425"/>
              <a:gd name="connsiteX16" fmla="*/ 109902 w 3933389"/>
              <a:gd name="connsiteY16" fmla="*/ 5745344 h 5869425"/>
              <a:gd name="connsiteX17" fmla="*/ 405262 w 3933389"/>
              <a:gd name="connsiteY17" fmla="*/ 5348835 h 5869425"/>
              <a:gd name="connsiteX18" fmla="*/ 417400 w 3933389"/>
              <a:gd name="connsiteY18" fmla="*/ 5308375 h 5869425"/>
              <a:gd name="connsiteX19" fmla="*/ 453814 w 3933389"/>
              <a:gd name="connsiteY19" fmla="*/ 5284099 h 5869425"/>
              <a:gd name="connsiteX0" fmla="*/ 3863249 w 3863249"/>
              <a:gd name="connsiteY0" fmla="*/ 0 h 5795828"/>
              <a:gd name="connsiteX1" fmla="*/ 3563844 w 3863249"/>
              <a:gd name="connsiteY1" fmla="*/ 173979 h 5795828"/>
              <a:gd name="connsiteX2" fmla="*/ 3171380 w 3863249"/>
              <a:gd name="connsiteY2" fmla="*/ 534074 h 5795828"/>
              <a:gd name="connsiteX3" fmla="*/ 2944803 w 3863249"/>
              <a:gd name="connsiteY3" fmla="*/ 813249 h 5795828"/>
              <a:gd name="connsiteX4" fmla="*/ 2774870 w 3863249"/>
              <a:gd name="connsiteY4" fmla="*/ 1031734 h 5795828"/>
              <a:gd name="connsiteX5" fmla="*/ 2592800 w 3863249"/>
              <a:gd name="connsiteY5" fmla="*/ 1290679 h 5795828"/>
              <a:gd name="connsiteX6" fmla="*/ 2479511 w 3863249"/>
              <a:gd name="connsiteY6" fmla="*/ 1505118 h 5795828"/>
              <a:gd name="connsiteX7" fmla="*/ 2301486 w 3863249"/>
              <a:gd name="connsiteY7" fmla="*/ 1804524 h 5795828"/>
              <a:gd name="connsiteX8" fmla="*/ 2143692 w 3863249"/>
              <a:gd name="connsiteY8" fmla="*/ 2148435 h 5795828"/>
              <a:gd name="connsiteX9" fmla="*/ 1965667 w 3863249"/>
              <a:gd name="connsiteY9" fmla="*/ 2548991 h 5795828"/>
              <a:gd name="connsiteX10" fmla="*/ 1820010 w 3863249"/>
              <a:gd name="connsiteY10" fmla="*/ 2892902 h 5795828"/>
              <a:gd name="connsiteX11" fmla="*/ 1710768 w 3863249"/>
              <a:gd name="connsiteY11" fmla="*/ 3252998 h 5795828"/>
              <a:gd name="connsiteX12" fmla="*/ 1557019 w 3863249"/>
              <a:gd name="connsiteY12" fmla="*/ 3689968 h 5795828"/>
              <a:gd name="connsiteX13" fmla="*/ 1484191 w 3863249"/>
              <a:gd name="connsiteY13" fmla="*/ 4098616 h 5795828"/>
              <a:gd name="connsiteX14" fmla="*/ 1403270 w 3863249"/>
              <a:gd name="connsiteY14" fmla="*/ 4572000 h 5795828"/>
              <a:gd name="connsiteX15" fmla="*/ 43808 w 3863249"/>
              <a:gd name="connsiteY15" fmla="*/ 5773667 h 5795828"/>
              <a:gd name="connsiteX16" fmla="*/ 335122 w 3863249"/>
              <a:gd name="connsiteY16" fmla="*/ 5348835 h 5795828"/>
              <a:gd name="connsiteX17" fmla="*/ 347260 w 3863249"/>
              <a:gd name="connsiteY17" fmla="*/ 5308375 h 5795828"/>
              <a:gd name="connsiteX18" fmla="*/ 383674 w 3863249"/>
              <a:gd name="connsiteY18" fmla="*/ 5284099 h 5795828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16" fmla="*/ 12138 w 3528127"/>
              <a:gd name="connsiteY16" fmla="*/ 5308375 h 5348835"/>
              <a:gd name="connsiteX17" fmla="*/ 48552 w 3528127"/>
              <a:gd name="connsiteY17" fmla="*/ 5284099 h 5348835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16" fmla="*/ 12138 w 3528127"/>
              <a:gd name="connsiteY16" fmla="*/ 5308375 h 5348835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53749 w 2459979"/>
              <a:gd name="connsiteY12" fmla="*/ 3689968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53749 w 2459979"/>
              <a:gd name="connsiteY12" fmla="*/ 3689968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307498 w 2459979"/>
              <a:gd name="connsiteY10" fmla="*/ 3252998 h 4572000"/>
              <a:gd name="connsiteX11" fmla="*/ 182071 w 2459979"/>
              <a:gd name="connsiteY11" fmla="*/ 3694014 h 4572000"/>
              <a:gd name="connsiteX12" fmla="*/ 80921 w 2459979"/>
              <a:gd name="connsiteY12" fmla="*/ 4098616 h 4572000"/>
              <a:gd name="connsiteX13" fmla="*/ 0 w 2459979"/>
              <a:gd name="connsiteY13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898216 w 2459979"/>
              <a:gd name="connsiteY6" fmla="*/ 1804524 h 4572000"/>
              <a:gd name="connsiteX7" fmla="*/ 740422 w 2459979"/>
              <a:gd name="connsiteY7" fmla="*/ 2148435 h 4572000"/>
              <a:gd name="connsiteX8" fmla="*/ 566443 w 2459979"/>
              <a:gd name="connsiteY8" fmla="*/ 2532807 h 4572000"/>
              <a:gd name="connsiteX9" fmla="*/ 307498 w 2459979"/>
              <a:gd name="connsiteY9" fmla="*/ 3252998 h 4572000"/>
              <a:gd name="connsiteX10" fmla="*/ 182071 w 2459979"/>
              <a:gd name="connsiteY10" fmla="*/ 3694014 h 4572000"/>
              <a:gd name="connsiteX11" fmla="*/ 80921 w 2459979"/>
              <a:gd name="connsiteY11" fmla="*/ 4098616 h 4572000"/>
              <a:gd name="connsiteX12" fmla="*/ 0 w 2459979"/>
              <a:gd name="connsiteY12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189530 w 2459979"/>
              <a:gd name="connsiteY4" fmla="*/ 1290679 h 4572000"/>
              <a:gd name="connsiteX5" fmla="*/ 898216 w 2459979"/>
              <a:gd name="connsiteY5" fmla="*/ 1804524 h 4572000"/>
              <a:gd name="connsiteX6" fmla="*/ 740422 w 2459979"/>
              <a:gd name="connsiteY6" fmla="*/ 2148435 h 4572000"/>
              <a:gd name="connsiteX7" fmla="*/ 566443 w 2459979"/>
              <a:gd name="connsiteY7" fmla="*/ 2532807 h 4572000"/>
              <a:gd name="connsiteX8" fmla="*/ 307498 w 2459979"/>
              <a:gd name="connsiteY8" fmla="*/ 3252998 h 4572000"/>
              <a:gd name="connsiteX9" fmla="*/ 182071 w 2459979"/>
              <a:gd name="connsiteY9" fmla="*/ 3694014 h 4572000"/>
              <a:gd name="connsiteX10" fmla="*/ 80921 w 2459979"/>
              <a:gd name="connsiteY10" fmla="*/ 4098616 h 4572000"/>
              <a:gd name="connsiteX11" fmla="*/ 0 w 2459979"/>
              <a:gd name="connsiteY11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596482 w 2459979"/>
              <a:gd name="connsiteY8" fmla="*/ 3751790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861598 w 2459979"/>
              <a:gd name="connsiteY7" fmla="*/ 3331784 h 4572000"/>
              <a:gd name="connsiteX8" fmla="*/ 596482 w 2459979"/>
              <a:gd name="connsiteY8" fmla="*/ 3751790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1064667 w 2459979"/>
              <a:gd name="connsiteY6" fmla="*/ 2753406 h 4572000"/>
              <a:gd name="connsiteX7" fmla="*/ 861598 w 2459979"/>
              <a:gd name="connsiteY7" fmla="*/ 3331784 h 4572000"/>
              <a:gd name="connsiteX8" fmla="*/ 596482 w 2459979"/>
              <a:gd name="connsiteY8" fmla="*/ 3751790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1406273 w 2459979"/>
              <a:gd name="connsiteY5" fmla="*/ 2332267 h 4572000"/>
              <a:gd name="connsiteX6" fmla="*/ 1064667 w 2459979"/>
              <a:gd name="connsiteY6" fmla="*/ 2753406 h 4572000"/>
              <a:gd name="connsiteX7" fmla="*/ 861598 w 2459979"/>
              <a:gd name="connsiteY7" fmla="*/ 3331784 h 4572000"/>
              <a:gd name="connsiteX8" fmla="*/ 596482 w 2459979"/>
              <a:gd name="connsiteY8" fmla="*/ 3751790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1587349 w 2459979"/>
              <a:gd name="connsiteY4" fmla="*/ 1836038 h 4572000"/>
              <a:gd name="connsiteX5" fmla="*/ 1406273 w 2459979"/>
              <a:gd name="connsiteY5" fmla="*/ 2332267 h 4572000"/>
              <a:gd name="connsiteX6" fmla="*/ 1064667 w 2459979"/>
              <a:gd name="connsiteY6" fmla="*/ 2753406 h 4572000"/>
              <a:gd name="connsiteX7" fmla="*/ 861598 w 2459979"/>
              <a:gd name="connsiteY7" fmla="*/ 3331784 h 4572000"/>
              <a:gd name="connsiteX8" fmla="*/ 596482 w 2459979"/>
              <a:gd name="connsiteY8" fmla="*/ 3751790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813474 w 2459979"/>
              <a:gd name="connsiteY3" fmla="*/ 1358960 h 4572000"/>
              <a:gd name="connsiteX4" fmla="*/ 1587349 w 2459979"/>
              <a:gd name="connsiteY4" fmla="*/ 1836038 h 4572000"/>
              <a:gd name="connsiteX5" fmla="*/ 1406273 w 2459979"/>
              <a:gd name="connsiteY5" fmla="*/ 2332267 h 4572000"/>
              <a:gd name="connsiteX6" fmla="*/ 1064667 w 2459979"/>
              <a:gd name="connsiteY6" fmla="*/ 2753406 h 4572000"/>
              <a:gd name="connsiteX7" fmla="*/ 861598 w 2459979"/>
              <a:gd name="connsiteY7" fmla="*/ 3331784 h 4572000"/>
              <a:gd name="connsiteX8" fmla="*/ 596482 w 2459979"/>
              <a:gd name="connsiteY8" fmla="*/ 3751790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955944 w 2459979"/>
              <a:gd name="connsiteY2" fmla="*/ 949811 h 4572000"/>
              <a:gd name="connsiteX3" fmla="*/ 1813474 w 2459979"/>
              <a:gd name="connsiteY3" fmla="*/ 1358960 h 4572000"/>
              <a:gd name="connsiteX4" fmla="*/ 1587349 w 2459979"/>
              <a:gd name="connsiteY4" fmla="*/ 1836038 h 4572000"/>
              <a:gd name="connsiteX5" fmla="*/ 1406273 w 2459979"/>
              <a:gd name="connsiteY5" fmla="*/ 2332267 h 4572000"/>
              <a:gd name="connsiteX6" fmla="*/ 1064667 w 2459979"/>
              <a:gd name="connsiteY6" fmla="*/ 2753406 h 4572000"/>
              <a:gd name="connsiteX7" fmla="*/ 861598 w 2459979"/>
              <a:gd name="connsiteY7" fmla="*/ 3331784 h 4572000"/>
              <a:gd name="connsiteX8" fmla="*/ 596482 w 2459979"/>
              <a:gd name="connsiteY8" fmla="*/ 3751790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84837 w 2459979"/>
              <a:gd name="connsiteY1" fmla="*/ 598748 h 4572000"/>
              <a:gd name="connsiteX2" fmla="*/ 1955944 w 2459979"/>
              <a:gd name="connsiteY2" fmla="*/ 949811 h 4572000"/>
              <a:gd name="connsiteX3" fmla="*/ 1813474 w 2459979"/>
              <a:gd name="connsiteY3" fmla="*/ 1358960 h 4572000"/>
              <a:gd name="connsiteX4" fmla="*/ 1587349 w 2459979"/>
              <a:gd name="connsiteY4" fmla="*/ 1836038 h 4572000"/>
              <a:gd name="connsiteX5" fmla="*/ 1406273 w 2459979"/>
              <a:gd name="connsiteY5" fmla="*/ 2332267 h 4572000"/>
              <a:gd name="connsiteX6" fmla="*/ 1064667 w 2459979"/>
              <a:gd name="connsiteY6" fmla="*/ 2753406 h 4572000"/>
              <a:gd name="connsiteX7" fmla="*/ 861598 w 2459979"/>
              <a:gd name="connsiteY7" fmla="*/ 3331784 h 4572000"/>
              <a:gd name="connsiteX8" fmla="*/ 596482 w 2459979"/>
              <a:gd name="connsiteY8" fmla="*/ 3751790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84837 w 2459979"/>
              <a:gd name="connsiteY1" fmla="*/ 598748 h 4572000"/>
              <a:gd name="connsiteX2" fmla="*/ 1955944 w 2459979"/>
              <a:gd name="connsiteY2" fmla="*/ 949811 h 4572000"/>
              <a:gd name="connsiteX3" fmla="*/ 1813474 w 2459979"/>
              <a:gd name="connsiteY3" fmla="*/ 1358960 h 4572000"/>
              <a:gd name="connsiteX4" fmla="*/ 1587349 w 2459979"/>
              <a:gd name="connsiteY4" fmla="*/ 1836038 h 4572000"/>
              <a:gd name="connsiteX5" fmla="*/ 1406273 w 2459979"/>
              <a:gd name="connsiteY5" fmla="*/ 2332267 h 4572000"/>
              <a:gd name="connsiteX6" fmla="*/ 1064667 w 2459979"/>
              <a:gd name="connsiteY6" fmla="*/ 2753406 h 4572000"/>
              <a:gd name="connsiteX7" fmla="*/ 861598 w 2459979"/>
              <a:gd name="connsiteY7" fmla="*/ 3331784 h 4572000"/>
              <a:gd name="connsiteX8" fmla="*/ 596482 w 2459979"/>
              <a:gd name="connsiteY8" fmla="*/ 3751790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84837 w 2459979"/>
              <a:gd name="connsiteY1" fmla="*/ 598748 h 4572000"/>
              <a:gd name="connsiteX2" fmla="*/ 1955944 w 2459979"/>
              <a:gd name="connsiteY2" fmla="*/ 949811 h 4572000"/>
              <a:gd name="connsiteX3" fmla="*/ 1813474 w 2459979"/>
              <a:gd name="connsiteY3" fmla="*/ 1358960 h 4572000"/>
              <a:gd name="connsiteX4" fmla="*/ 1587349 w 2459979"/>
              <a:gd name="connsiteY4" fmla="*/ 1836038 h 4572000"/>
              <a:gd name="connsiteX5" fmla="*/ 1406273 w 2459979"/>
              <a:gd name="connsiteY5" fmla="*/ 2332267 h 4572000"/>
              <a:gd name="connsiteX6" fmla="*/ 1064667 w 2459979"/>
              <a:gd name="connsiteY6" fmla="*/ 2753406 h 4572000"/>
              <a:gd name="connsiteX7" fmla="*/ 861598 w 2459979"/>
              <a:gd name="connsiteY7" fmla="*/ 3331784 h 4572000"/>
              <a:gd name="connsiteX8" fmla="*/ 596482 w 2459979"/>
              <a:gd name="connsiteY8" fmla="*/ 3751790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84837 w 2459979"/>
              <a:gd name="connsiteY1" fmla="*/ 598748 h 4572000"/>
              <a:gd name="connsiteX2" fmla="*/ 1955944 w 2459979"/>
              <a:gd name="connsiteY2" fmla="*/ 949811 h 4572000"/>
              <a:gd name="connsiteX3" fmla="*/ 1813474 w 2459979"/>
              <a:gd name="connsiteY3" fmla="*/ 1358960 h 4572000"/>
              <a:gd name="connsiteX4" fmla="*/ 1587349 w 2459979"/>
              <a:gd name="connsiteY4" fmla="*/ 1836038 h 4572000"/>
              <a:gd name="connsiteX5" fmla="*/ 1406273 w 2459979"/>
              <a:gd name="connsiteY5" fmla="*/ 2332267 h 4572000"/>
              <a:gd name="connsiteX6" fmla="*/ 1064667 w 2459979"/>
              <a:gd name="connsiteY6" fmla="*/ 2753406 h 4572000"/>
              <a:gd name="connsiteX7" fmla="*/ 861598 w 2459979"/>
              <a:gd name="connsiteY7" fmla="*/ 3331784 h 4572000"/>
              <a:gd name="connsiteX8" fmla="*/ 596482 w 2459979"/>
              <a:gd name="connsiteY8" fmla="*/ 3751790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84837 w 2459979"/>
              <a:gd name="connsiteY1" fmla="*/ 598748 h 4572000"/>
              <a:gd name="connsiteX2" fmla="*/ 1955944 w 2459979"/>
              <a:gd name="connsiteY2" fmla="*/ 949811 h 4572000"/>
              <a:gd name="connsiteX3" fmla="*/ 1813474 w 2459979"/>
              <a:gd name="connsiteY3" fmla="*/ 1358960 h 4572000"/>
              <a:gd name="connsiteX4" fmla="*/ 1587349 w 2459979"/>
              <a:gd name="connsiteY4" fmla="*/ 1836038 h 4572000"/>
              <a:gd name="connsiteX5" fmla="*/ 1406273 w 2459979"/>
              <a:gd name="connsiteY5" fmla="*/ 2332267 h 4572000"/>
              <a:gd name="connsiteX6" fmla="*/ 1064667 w 2459979"/>
              <a:gd name="connsiteY6" fmla="*/ 2753406 h 4572000"/>
              <a:gd name="connsiteX7" fmla="*/ 861598 w 2459979"/>
              <a:gd name="connsiteY7" fmla="*/ 3331784 h 4572000"/>
              <a:gd name="connsiteX8" fmla="*/ 596482 w 2459979"/>
              <a:gd name="connsiteY8" fmla="*/ 3751790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84837 w 2459979"/>
              <a:gd name="connsiteY1" fmla="*/ 598748 h 4572000"/>
              <a:gd name="connsiteX2" fmla="*/ 1955944 w 2459979"/>
              <a:gd name="connsiteY2" fmla="*/ 949811 h 4572000"/>
              <a:gd name="connsiteX3" fmla="*/ 1813474 w 2459979"/>
              <a:gd name="connsiteY3" fmla="*/ 1358960 h 4572000"/>
              <a:gd name="connsiteX4" fmla="*/ 1587349 w 2459979"/>
              <a:gd name="connsiteY4" fmla="*/ 1836038 h 4572000"/>
              <a:gd name="connsiteX5" fmla="*/ 1406273 w 2459979"/>
              <a:gd name="connsiteY5" fmla="*/ 2332267 h 4572000"/>
              <a:gd name="connsiteX6" fmla="*/ 1064667 w 2459979"/>
              <a:gd name="connsiteY6" fmla="*/ 2753406 h 4572000"/>
              <a:gd name="connsiteX7" fmla="*/ 861598 w 2459979"/>
              <a:gd name="connsiteY7" fmla="*/ 3331784 h 4572000"/>
              <a:gd name="connsiteX8" fmla="*/ 596482 w 2459979"/>
              <a:gd name="connsiteY8" fmla="*/ 3751790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84837 w 2459979"/>
              <a:gd name="connsiteY1" fmla="*/ 598748 h 4572000"/>
              <a:gd name="connsiteX2" fmla="*/ 1955944 w 2459979"/>
              <a:gd name="connsiteY2" fmla="*/ 949811 h 4572000"/>
              <a:gd name="connsiteX3" fmla="*/ 1813474 w 2459979"/>
              <a:gd name="connsiteY3" fmla="*/ 1358960 h 4572000"/>
              <a:gd name="connsiteX4" fmla="*/ 1587349 w 2459979"/>
              <a:gd name="connsiteY4" fmla="*/ 1836038 h 4572000"/>
              <a:gd name="connsiteX5" fmla="*/ 1294521 w 2459979"/>
              <a:gd name="connsiteY5" fmla="*/ 2295502 h 4572000"/>
              <a:gd name="connsiteX6" fmla="*/ 1064667 w 2459979"/>
              <a:gd name="connsiteY6" fmla="*/ 2753406 h 4572000"/>
              <a:gd name="connsiteX7" fmla="*/ 861598 w 2459979"/>
              <a:gd name="connsiteY7" fmla="*/ 3331784 h 4572000"/>
              <a:gd name="connsiteX8" fmla="*/ 596482 w 2459979"/>
              <a:gd name="connsiteY8" fmla="*/ 3751790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84837 w 2459979"/>
              <a:gd name="connsiteY1" fmla="*/ 598748 h 4572000"/>
              <a:gd name="connsiteX2" fmla="*/ 1955944 w 2459979"/>
              <a:gd name="connsiteY2" fmla="*/ 949811 h 4572000"/>
              <a:gd name="connsiteX3" fmla="*/ 1813474 w 2459979"/>
              <a:gd name="connsiteY3" fmla="*/ 1358960 h 4572000"/>
              <a:gd name="connsiteX4" fmla="*/ 1587349 w 2459979"/>
              <a:gd name="connsiteY4" fmla="*/ 1836038 h 4572000"/>
              <a:gd name="connsiteX5" fmla="*/ 1294521 w 2459979"/>
              <a:gd name="connsiteY5" fmla="*/ 2295502 h 4572000"/>
              <a:gd name="connsiteX6" fmla="*/ 1064667 w 2459979"/>
              <a:gd name="connsiteY6" fmla="*/ 2753406 h 4572000"/>
              <a:gd name="connsiteX7" fmla="*/ 861598 w 2459979"/>
              <a:gd name="connsiteY7" fmla="*/ 3331784 h 4572000"/>
              <a:gd name="connsiteX8" fmla="*/ 596482 w 2459979"/>
              <a:gd name="connsiteY8" fmla="*/ 3751790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84837 w 2459979"/>
              <a:gd name="connsiteY1" fmla="*/ 598748 h 4572000"/>
              <a:gd name="connsiteX2" fmla="*/ 1955944 w 2459979"/>
              <a:gd name="connsiteY2" fmla="*/ 949811 h 4572000"/>
              <a:gd name="connsiteX3" fmla="*/ 1813474 w 2459979"/>
              <a:gd name="connsiteY3" fmla="*/ 1358960 h 4572000"/>
              <a:gd name="connsiteX4" fmla="*/ 1587349 w 2459979"/>
              <a:gd name="connsiteY4" fmla="*/ 1836038 h 4572000"/>
              <a:gd name="connsiteX5" fmla="*/ 1299178 w 2459979"/>
              <a:gd name="connsiteY5" fmla="*/ 2316512 h 4572000"/>
              <a:gd name="connsiteX6" fmla="*/ 1064667 w 2459979"/>
              <a:gd name="connsiteY6" fmla="*/ 2753406 h 4572000"/>
              <a:gd name="connsiteX7" fmla="*/ 861598 w 2459979"/>
              <a:gd name="connsiteY7" fmla="*/ 3331784 h 4572000"/>
              <a:gd name="connsiteX8" fmla="*/ 596482 w 2459979"/>
              <a:gd name="connsiteY8" fmla="*/ 3751790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84837 w 2459979"/>
              <a:gd name="connsiteY1" fmla="*/ 598748 h 4572000"/>
              <a:gd name="connsiteX2" fmla="*/ 1955944 w 2459979"/>
              <a:gd name="connsiteY2" fmla="*/ 949811 h 4572000"/>
              <a:gd name="connsiteX3" fmla="*/ 1813474 w 2459979"/>
              <a:gd name="connsiteY3" fmla="*/ 1358960 h 4572000"/>
              <a:gd name="connsiteX4" fmla="*/ 1587349 w 2459979"/>
              <a:gd name="connsiteY4" fmla="*/ 1836038 h 4572000"/>
              <a:gd name="connsiteX5" fmla="*/ 1299178 w 2459979"/>
              <a:gd name="connsiteY5" fmla="*/ 2316512 h 4572000"/>
              <a:gd name="connsiteX6" fmla="*/ 1064667 w 2459979"/>
              <a:gd name="connsiteY6" fmla="*/ 2753406 h 4572000"/>
              <a:gd name="connsiteX7" fmla="*/ 801066 w 2459979"/>
              <a:gd name="connsiteY7" fmla="*/ 3358045 h 4572000"/>
              <a:gd name="connsiteX8" fmla="*/ 596482 w 2459979"/>
              <a:gd name="connsiteY8" fmla="*/ 3751790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84837 w 2459979"/>
              <a:gd name="connsiteY1" fmla="*/ 598748 h 4572000"/>
              <a:gd name="connsiteX2" fmla="*/ 1955944 w 2459979"/>
              <a:gd name="connsiteY2" fmla="*/ 949811 h 4572000"/>
              <a:gd name="connsiteX3" fmla="*/ 1813474 w 2459979"/>
              <a:gd name="connsiteY3" fmla="*/ 1358960 h 4572000"/>
              <a:gd name="connsiteX4" fmla="*/ 1587349 w 2459979"/>
              <a:gd name="connsiteY4" fmla="*/ 1836038 h 4572000"/>
              <a:gd name="connsiteX5" fmla="*/ 1299178 w 2459979"/>
              <a:gd name="connsiteY5" fmla="*/ 2316512 h 4572000"/>
              <a:gd name="connsiteX6" fmla="*/ 1064667 w 2459979"/>
              <a:gd name="connsiteY6" fmla="*/ 2753406 h 4572000"/>
              <a:gd name="connsiteX7" fmla="*/ 801066 w 2459979"/>
              <a:gd name="connsiteY7" fmla="*/ 3358045 h 4572000"/>
              <a:gd name="connsiteX8" fmla="*/ 596482 w 2459979"/>
              <a:gd name="connsiteY8" fmla="*/ 3835828 h 4572000"/>
              <a:gd name="connsiteX9" fmla="*/ 290454 w 2459979"/>
              <a:gd name="connsiteY9" fmla="*/ 4245683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84837 w 2459979"/>
              <a:gd name="connsiteY1" fmla="*/ 598748 h 4572000"/>
              <a:gd name="connsiteX2" fmla="*/ 1955944 w 2459979"/>
              <a:gd name="connsiteY2" fmla="*/ 949811 h 4572000"/>
              <a:gd name="connsiteX3" fmla="*/ 1813474 w 2459979"/>
              <a:gd name="connsiteY3" fmla="*/ 1358960 h 4572000"/>
              <a:gd name="connsiteX4" fmla="*/ 1587349 w 2459979"/>
              <a:gd name="connsiteY4" fmla="*/ 1836038 h 4572000"/>
              <a:gd name="connsiteX5" fmla="*/ 1299178 w 2459979"/>
              <a:gd name="connsiteY5" fmla="*/ 2316512 h 4572000"/>
              <a:gd name="connsiteX6" fmla="*/ 1064667 w 2459979"/>
              <a:gd name="connsiteY6" fmla="*/ 2753406 h 4572000"/>
              <a:gd name="connsiteX7" fmla="*/ 801066 w 2459979"/>
              <a:gd name="connsiteY7" fmla="*/ 3358045 h 4572000"/>
              <a:gd name="connsiteX8" fmla="*/ 596482 w 2459979"/>
              <a:gd name="connsiteY8" fmla="*/ 3835828 h 4572000"/>
              <a:gd name="connsiteX9" fmla="*/ 318392 w 2459979"/>
              <a:gd name="connsiteY9" fmla="*/ 4208917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84837 w 2459979"/>
              <a:gd name="connsiteY1" fmla="*/ 598748 h 4572000"/>
              <a:gd name="connsiteX2" fmla="*/ 1955944 w 2459979"/>
              <a:gd name="connsiteY2" fmla="*/ 949811 h 4572000"/>
              <a:gd name="connsiteX3" fmla="*/ 1813474 w 2459979"/>
              <a:gd name="connsiteY3" fmla="*/ 1358960 h 4572000"/>
              <a:gd name="connsiteX4" fmla="*/ 1587349 w 2459979"/>
              <a:gd name="connsiteY4" fmla="*/ 1836038 h 4572000"/>
              <a:gd name="connsiteX5" fmla="*/ 1299178 w 2459979"/>
              <a:gd name="connsiteY5" fmla="*/ 2316512 h 4572000"/>
              <a:gd name="connsiteX6" fmla="*/ 1064667 w 2459979"/>
              <a:gd name="connsiteY6" fmla="*/ 2753406 h 4572000"/>
              <a:gd name="connsiteX7" fmla="*/ 801066 w 2459979"/>
              <a:gd name="connsiteY7" fmla="*/ 3358045 h 4572000"/>
              <a:gd name="connsiteX8" fmla="*/ 596482 w 2459979"/>
              <a:gd name="connsiteY8" fmla="*/ 3835828 h 4572000"/>
              <a:gd name="connsiteX9" fmla="*/ 318392 w 2459979"/>
              <a:gd name="connsiteY9" fmla="*/ 4208917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84837 w 2459979"/>
              <a:gd name="connsiteY1" fmla="*/ 598748 h 4572000"/>
              <a:gd name="connsiteX2" fmla="*/ 1955944 w 2459979"/>
              <a:gd name="connsiteY2" fmla="*/ 949811 h 4572000"/>
              <a:gd name="connsiteX3" fmla="*/ 1813474 w 2459979"/>
              <a:gd name="connsiteY3" fmla="*/ 1358960 h 4572000"/>
              <a:gd name="connsiteX4" fmla="*/ 1587349 w 2459979"/>
              <a:gd name="connsiteY4" fmla="*/ 1836038 h 4572000"/>
              <a:gd name="connsiteX5" fmla="*/ 1299178 w 2459979"/>
              <a:gd name="connsiteY5" fmla="*/ 2316512 h 4572000"/>
              <a:gd name="connsiteX6" fmla="*/ 1064667 w 2459979"/>
              <a:gd name="connsiteY6" fmla="*/ 2753406 h 4572000"/>
              <a:gd name="connsiteX7" fmla="*/ 801066 w 2459979"/>
              <a:gd name="connsiteY7" fmla="*/ 3358045 h 4572000"/>
              <a:gd name="connsiteX8" fmla="*/ 596482 w 2459979"/>
              <a:gd name="connsiteY8" fmla="*/ 3835828 h 4572000"/>
              <a:gd name="connsiteX9" fmla="*/ 318392 w 2459979"/>
              <a:gd name="connsiteY9" fmla="*/ 4208917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84837 w 2459979"/>
              <a:gd name="connsiteY1" fmla="*/ 598748 h 4572000"/>
              <a:gd name="connsiteX2" fmla="*/ 1955944 w 2459979"/>
              <a:gd name="connsiteY2" fmla="*/ 949811 h 4572000"/>
              <a:gd name="connsiteX3" fmla="*/ 1813474 w 2459979"/>
              <a:gd name="connsiteY3" fmla="*/ 1358960 h 4572000"/>
              <a:gd name="connsiteX4" fmla="*/ 1587349 w 2459979"/>
              <a:gd name="connsiteY4" fmla="*/ 1836038 h 4572000"/>
              <a:gd name="connsiteX5" fmla="*/ 1299178 w 2459979"/>
              <a:gd name="connsiteY5" fmla="*/ 2316512 h 4572000"/>
              <a:gd name="connsiteX6" fmla="*/ 1064667 w 2459979"/>
              <a:gd name="connsiteY6" fmla="*/ 2753406 h 4572000"/>
              <a:gd name="connsiteX7" fmla="*/ 801066 w 2459979"/>
              <a:gd name="connsiteY7" fmla="*/ 3358045 h 4572000"/>
              <a:gd name="connsiteX8" fmla="*/ 596482 w 2459979"/>
              <a:gd name="connsiteY8" fmla="*/ 3835828 h 4572000"/>
              <a:gd name="connsiteX9" fmla="*/ 318392 w 2459979"/>
              <a:gd name="connsiteY9" fmla="*/ 4208917 h 4572000"/>
              <a:gd name="connsiteX10" fmla="*/ 0 w 2459979"/>
              <a:gd name="connsiteY10" fmla="*/ 4572000 h 4572000"/>
              <a:gd name="connsiteX0" fmla="*/ 2357540 w 2357540"/>
              <a:gd name="connsiteY0" fmla="*/ 0 h 4545739"/>
              <a:gd name="connsiteX1" fmla="*/ 2082398 w 2357540"/>
              <a:gd name="connsiteY1" fmla="*/ 598748 h 4545739"/>
              <a:gd name="connsiteX2" fmla="*/ 1853505 w 2357540"/>
              <a:gd name="connsiteY2" fmla="*/ 949811 h 4545739"/>
              <a:gd name="connsiteX3" fmla="*/ 1711035 w 2357540"/>
              <a:gd name="connsiteY3" fmla="*/ 1358960 h 4545739"/>
              <a:gd name="connsiteX4" fmla="*/ 1484910 w 2357540"/>
              <a:gd name="connsiteY4" fmla="*/ 1836038 h 4545739"/>
              <a:gd name="connsiteX5" fmla="*/ 1196739 w 2357540"/>
              <a:gd name="connsiteY5" fmla="*/ 2316512 h 4545739"/>
              <a:gd name="connsiteX6" fmla="*/ 962228 w 2357540"/>
              <a:gd name="connsiteY6" fmla="*/ 2753406 h 4545739"/>
              <a:gd name="connsiteX7" fmla="*/ 698627 w 2357540"/>
              <a:gd name="connsiteY7" fmla="*/ 3358045 h 4545739"/>
              <a:gd name="connsiteX8" fmla="*/ 494043 w 2357540"/>
              <a:gd name="connsiteY8" fmla="*/ 3835828 h 4545739"/>
              <a:gd name="connsiteX9" fmla="*/ 215953 w 2357540"/>
              <a:gd name="connsiteY9" fmla="*/ 4208917 h 4545739"/>
              <a:gd name="connsiteX10" fmla="*/ 0 w 2357540"/>
              <a:gd name="connsiteY10" fmla="*/ 4545739 h 4545739"/>
              <a:gd name="connsiteX0" fmla="*/ 2357540 w 2357540"/>
              <a:gd name="connsiteY0" fmla="*/ 0 h 4545739"/>
              <a:gd name="connsiteX1" fmla="*/ 2082398 w 2357540"/>
              <a:gd name="connsiteY1" fmla="*/ 598748 h 4545739"/>
              <a:gd name="connsiteX2" fmla="*/ 1853505 w 2357540"/>
              <a:gd name="connsiteY2" fmla="*/ 949811 h 4545739"/>
              <a:gd name="connsiteX3" fmla="*/ 1711035 w 2357540"/>
              <a:gd name="connsiteY3" fmla="*/ 1358960 h 4545739"/>
              <a:gd name="connsiteX4" fmla="*/ 1484910 w 2357540"/>
              <a:gd name="connsiteY4" fmla="*/ 1836038 h 4545739"/>
              <a:gd name="connsiteX5" fmla="*/ 1196739 w 2357540"/>
              <a:gd name="connsiteY5" fmla="*/ 2316512 h 4545739"/>
              <a:gd name="connsiteX6" fmla="*/ 962228 w 2357540"/>
              <a:gd name="connsiteY6" fmla="*/ 2753406 h 4545739"/>
              <a:gd name="connsiteX7" fmla="*/ 698627 w 2357540"/>
              <a:gd name="connsiteY7" fmla="*/ 3358045 h 4545739"/>
              <a:gd name="connsiteX8" fmla="*/ 494043 w 2357540"/>
              <a:gd name="connsiteY8" fmla="*/ 3835828 h 4545739"/>
              <a:gd name="connsiteX9" fmla="*/ 215953 w 2357540"/>
              <a:gd name="connsiteY9" fmla="*/ 4208917 h 4545739"/>
              <a:gd name="connsiteX10" fmla="*/ 0 w 2357540"/>
              <a:gd name="connsiteY10" fmla="*/ 4545739 h 4545739"/>
              <a:gd name="connsiteX0" fmla="*/ 2357540 w 2357540"/>
              <a:gd name="connsiteY0" fmla="*/ 0 h 4545739"/>
              <a:gd name="connsiteX1" fmla="*/ 2082398 w 2357540"/>
              <a:gd name="connsiteY1" fmla="*/ 598748 h 4545739"/>
              <a:gd name="connsiteX2" fmla="*/ 1853505 w 2357540"/>
              <a:gd name="connsiteY2" fmla="*/ 949811 h 4545739"/>
              <a:gd name="connsiteX3" fmla="*/ 1711035 w 2357540"/>
              <a:gd name="connsiteY3" fmla="*/ 1358960 h 4545739"/>
              <a:gd name="connsiteX4" fmla="*/ 1484910 w 2357540"/>
              <a:gd name="connsiteY4" fmla="*/ 1836038 h 4545739"/>
              <a:gd name="connsiteX5" fmla="*/ 1196739 w 2357540"/>
              <a:gd name="connsiteY5" fmla="*/ 2316512 h 4545739"/>
              <a:gd name="connsiteX6" fmla="*/ 962228 w 2357540"/>
              <a:gd name="connsiteY6" fmla="*/ 2753406 h 4545739"/>
              <a:gd name="connsiteX7" fmla="*/ 698627 w 2357540"/>
              <a:gd name="connsiteY7" fmla="*/ 3358045 h 4545739"/>
              <a:gd name="connsiteX8" fmla="*/ 215953 w 2357540"/>
              <a:gd name="connsiteY8" fmla="*/ 4208917 h 4545739"/>
              <a:gd name="connsiteX9" fmla="*/ 0 w 2357540"/>
              <a:gd name="connsiteY9" fmla="*/ 4545739 h 4545739"/>
              <a:gd name="connsiteX0" fmla="*/ 2357540 w 2357540"/>
              <a:gd name="connsiteY0" fmla="*/ 0 h 4545739"/>
              <a:gd name="connsiteX1" fmla="*/ 2082398 w 2357540"/>
              <a:gd name="connsiteY1" fmla="*/ 598748 h 4545739"/>
              <a:gd name="connsiteX2" fmla="*/ 1853505 w 2357540"/>
              <a:gd name="connsiteY2" fmla="*/ 949811 h 4545739"/>
              <a:gd name="connsiteX3" fmla="*/ 1711035 w 2357540"/>
              <a:gd name="connsiteY3" fmla="*/ 1358960 h 4545739"/>
              <a:gd name="connsiteX4" fmla="*/ 1484910 w 2357540"/>
              <a:gd name="connsiteY4" fmla="*/ 1836038 h 4545739"/>
              <a:gd name="connsiteX5" fmla="*/ 1196739 w 2357540"/>
              <a:gd name="connsiteY5" fmla="*/ 2316512 h 4545739"/>
              <a:gd name="connsiteX6" fmla="*/ 698627 w 2357540"/>
              <a:gd name="connsiteY6" fmla="*/ 3358045 h 4545739"/>
              <a:gd name="connsiteX7" fmla="*/ 215953 w 2357540"/>
              <a:gd name="connsiteY7" fmla="*/ 4208917 h 4545739"/>
              <a:gd name="connsiteX8" fmla="*/ 0 w 2357540"/>
              <a:gd name="connsiteY8" fmla="*/ 4545739 h 4545739"/>
              <a:gd name="connsiteX0" fmla="*/ 2357540 w 2357540"/>
              <a:gd name="connsiteY0" fmla="*/ 0 h 4545739"/>
              <a:gd name="connsiteX1" fmla="*/ 2082398 w 2357540"/>
              <a:gd name="connsiteY1" fmla="*/ 598748 h 4545739"/>
              <a:gd name="connsiteX2" fmla="*/ 1853505 w 2357540"/>
              <a:gd name="connsiteY2" fmla="*/ 949811 h 4545739"/>
              <a:gd name="connsiteX3" fmla="*/ 1484910 w 2357540"/>
              <a:gd name="connsiteY3" fmla="*/ 1836038 h 4545739"/>
              <a:gd name="connsiteX4" fmla="*/ 1196739 w 2357540"/>
              <a:gd name="connsiteY4" fmla="*/ 2316512 h 4545739"/>
              <a:gd name="connsiteX5" fmla="*/ 698627 w 2357540"/>
              <a:gd name="connsiteY5" fmla="*/ 3358045 h 4545739"/>
              <a:gd name="connsiteX6" fmla="*/ 215953 w 2357540"/>
              <a:gd name="connsiteY6" fmla="*/ 4208917 h 4545739"/>
              <a:gd name="connsiteX7" fmla="*/ 0 w 2357540"/>
              <a:gd name="connsiteY7" fmla="*/ 4545739 h 4545739"/>
              <a:gd name="connsiteX0" fmla="*/ 2357540 w 2357540"/>
              <a:gd name="connsiteY0" fmla="*/ 0 h 4545739"/>
              <a:gd name="connsiteX1" fmla="*/ 2082398 w 2357540"/>
              <a:gd name="connsiteY1" fmla="*/ 598748 h 4545739"/>
              <a:gd name="connsiteX2" fmla="*/ 1484910 w 2357540"/>
              <a:gd name="connsiteY2" fmla="*/ 1836038 h 4545739"/>
              <a:gd name="connsiteX3" fmla="*/ 1196739 w 2357540"/>
              <a:gd name="connsiteY3" fmla="*/ 2316512 h 4545739"/>
              <a:gd name="connsiteX4" fmla="*/ 698627 w 2357540"/>
              <a:gd name="connsiteY4" fmla="*/ 3358045 h 4545739"/>
              <a:gd name="connsiteX5" fmla="*/ 215953 w 2357540"/>
              <a:gd name="connsiteY5" fmla="*/ 4208917 h 4545739"/>
              <a:gd name="connsiteX6" fmla="*/ 0 w 2357540"/>
              <a:gd name="connsiteY6" fmla="*/ 4545739 h 4545739"/>
              <a:gd name="connsiteX0" fmla="*/ 2357540 w 2357540"/>
              <a:gd name="connsiteY0" fmla="*/ 0 h 4545739"/>
              <a:gd name="connsiteX1" fmla="*/ 2082398 w 2357540"/>
              <a:gd name="connsiteY1" fmla="*/ 598748 h 4545739"/>
              <a:gd name="connsiteX2" fmla="*/ 1484910 w 2357540"/>
              <a:gd name="connsiteY2" fmla="*/ 1836038 h 4545739"/>
              <a:gd name="connsiteX3" fmla="*/ 1182770 w 2357540"/>
              <a:gd name="connsiteY3" fmla="*/ 2316512 h 4545739"/>
              <a:gd name="connsiteX4" fmla="*/ 698627 w 2357540"/>
              <a:gd name="connsiteY4" fmla="*/ 3358045 h 4545739"/>
              <a:gd name="connsiteX5" fmla="*/ 215953 w 2357540"/>
              <a:gd name="connsiteY5" fmla="*/ 4208917 h 4545739"/>
              <a:gd name="connsiteX6" fmla="*/ 0 w 2357540"/>
              <a:gd name="connsiteY6" fmla="*/ 4545739 h 4545739"/>
              <a:gd name="connsiteX0" fmla="*/ 2357540 w 2357540"/>
              <a:gd name="connsiteY0" fmla="*/ 0 h 4545739"/>
              <a:gd name="connsiteX1" fmla="*/ 2082398 w 2357540"/>
              <a:gd name="connsiteY1" fmla="*/ 598748 h 4545739"/>
              <a:gd name="connsiteX2" fmla="*/ 1484910 w 2357540"/>
              <a:gd name="connsiteY2" fmla="*/ 1836038 h 4545739"/>
              <a:gd name="connsiteX3" fmla="*/ 1182770 w 2357540"/>
              <a:gd name="connsiteY3" fmla="*/ 2316512 h 4545739"/>
              <a:gd name="connsiteX4" fmla="*/ 698627 w 2357540"/>
              <a:gd name="connsiteY4" fmla="*/ 3358045 h 4545739"/>
              <a:gd name="connsiteX5" fmla="*/ 215953 w 2357540"/>
              <a:gd name="connsiteY5" fmla="*/ 4208917 h 4545739"/>
              <a:gd name="connsiteX6" fmla="*/ 0 w 2357540"/>
              <a:gd name="connsiteY6" fmla="*/ 4545739 h 4545739"/>
              <a:gd name="connsiteX0" fmla="*/ 2357540 w 2357540"/>
              <a:gd name="connsiteY0" fmla="*/ 0 h 4545739"/>
              <a:gd name="connsiteX1" fmla="*/ 2082398 w 2357540"/>
              <a:gd name="connsiteY1" fmla="*/ 598748 h 4545739"/>
              <a:gd name="connsiteX2" fmla="*/ 1182770 w 2357540"/>
              <a:gd name="connsiteY2" fmla="*/ 2316512 h 4545739"/>
              <a:gd name="connsiteX3" fmla="*/ 698627 w 2357540"/>
              <a:gd name="connsiteY3" fmla="*/ 3358045 h 4545739"/>
              <a:gd name="connsiteX4" fmla="*/ 215953 w 2357540"/>
              <a:gd name="connsiteY4" fmla="*/ 4208917 h 4545739"/>
              <a:gd name="connsiteX5" fmla="*/ 0 w 2357540"/>
              <a:gd name="connsiteY5" fmla="*/ 4545739 h 4545739"/>
              <a:gd name="connsiteX0" fmla="*/ 2357540 w 2357540"/>
              <a:gd name="connsiteY0" fmla="*/ 0 h 4619272"/>
              <a:gd name="connsiteX1" fmla="*/ 2082398 w 2357540"/>
              <a:gd name="connsiteY1" fmla="*/ 672281 h 4619272"/>
              <a:gd name="connsiteX2" fmla="*/ 1182770 w 2357540"/>
              <a:gd name="connsiteY2" fmla="*/ 2390045 h 4619272"/>
              <a:gd name="connsiteX3" fmla="*/ 698627 w 2357540"/>
              <a:gd name="connsiteY3" fmla="*/ 3431578 h 4619272"/>
              <a:gd name="connsiteX4" fmla="*/ 215953 w 2357540"/>
              <a:gd name="connsiteY4" fmla="*/ 4282450 h 4619272"/>
              <a:gd name="connsiteX5" fmla="*/ 0 w 2357540"/>
              <a:gd name="connsiteY5" fmla="*/ 4619272 h 4619272"/>
              <a:gd name="connsiteX0" fmla="*/ 2357540 w 2357540"/>
              <a:gd name="connsiteY0" fmla="*/ 0 h 4619272"/>
              <a:gd name="connsiteX1" fmla="*/ 2073085 w 2357540"/>
              <a:gd name="connsiteY1" fmla="*/ 698543 h 4619272"/>
              <a:gd name="connsiteX2" fmla="*/ 1182770 w 2357540"/>
              <a:gd name="connsiteY2" fmla="*/ 2390045 h 4619272"/>
              <a:gd name="connsiteX3" fmla="*/ 698627 w 2357540"/>
              <a:gd name="connsiteY3" fmla="*/ 3431578 h 4619272"/>
              <a:gd name="connsiteX4" fmla="*/ 215953 w 2357540"/>
              <a:gd name="connsiteY4" fmla="*/ 4282450 h 4619272"/>
              <a:gd name="connsiteX5" fmla="*/ 0 w 2357540"/>
              <a:gd name="connsiteY5" fmla="*/ 4619272 h 4619272"/>
              <a:gd name="connsiteX0" fmla="*/ 2357540 w 2357540"/>
              <a:gd name="connsiteY0" fmla="*/ 0 h 4619272"/>
              <a:gd name="connsiteX1" fmla="*/ 2073085 w 2357540"/>
              <a:gd name="connsiteY1" fmla="*/ 698543 h 4619272"/>
              <a:gd name="connsiteX2" fmla="*/ 1182770 w 2357540"/>
              <a:gd name="connsiteY2" fmla="*/ 2390045 h 4619272"/>
              <a:gd name="connsiteX3" fmla="*/ 698627 w 2357540"/>
              <a:gd name="connsiteY3" fmla="*/ 3431578 h 4619272"/>
              <a:gd name="connsiteX4" fmla="*/ 215953 w 2357540"/>
              <a:gd name="connsiteY4" fmla="*/ 4282450 h 4619272"/>
              <a:gd name="connsiteX5" fmla="*/ 0 w 2357540"/>
              <a:gd name="connsiteY5" fmla="*/ 4619272 h 4619272"/>
              <a:gd name="connsiteX0" fmla="*/ 2357540 w 2357540"/>
              <a:gd name="connsiteY0" fmla="*/ 0 h 4619272"/>
              <a:gd name="connsiteX1" fmla="*/ 2073085 w 2357540"/>
              <a:gd name="connsiteY1" fmla="*/ 698543 h 4619272"/>
              <a:gd name="connsiteX2" fmla="*/ 1182770 w 2357540"/>
              <a:gd name="connsiteY2" fmla="*/ 2390045 h 4619272"/>
              <a:gd name="connsiteX3" fmla="*/ 698627 w 2357540"/>
              <a:gd name="connsiteY3" fmla="*/ 3431578 h 4619272"/>
              <a:gd name="connsiteX4" fmla="*/ 215953 w 2357540"/>
              <a:gd name="connsiteY4" fmla="*/ 4282450 h 4619272"/>
              <a:gd name="connsiteX5" fmla="*/ 0 w 2357540"/>
              <a:gd name="connsiteY5" fmla="*/ 4619272 h 4619272"/>
              <a:gd name="connsiteX0" fmla="*/ 2357540 w 2357540"/>
              <a:gd name="connsiteY0" fmla="*/ 0 h 4619272"/>
              <a:gd name="connsiteX1" fmla="*/ 2073085 w 2357540"/>
              <a:gd name="connsiteY1" fmla="*/ 698543 h 4619272"/>
              <a:gd name="connsiteX2" fmla="*/ 1196739 w 2357540"/>
              <a:gd name="connsiteY2" fmla="*/ 2321764 h 4619272"/>
              <a:gd name="connsiteX3" fmla="*/ 698627 w 2357540"/>
              <a:gd name="connsiteY3" fmla="*/ 3431578 h 4619272"/>
              <a:gd name="connsiteX4" fmla="*/ 215953 w 2357540"/>
              <a:gd name="connsiteY4" fmla="*/ 4282450 h 4619272"/>
              <a:gd name="connsiteX5" fmla="*/ 0 w 2357540"/>
              <a:gd name="connsiteY5" fmla="*/ 4619272 h 4619272"/>
              <a:gd name="connsiteX0" fmla="*/ 2357540 w 2357540"/>
              <a:gd name="connsiteY0" fmla="*/ 0 h 4619272"/>
              <a:gd name="connsiteX1" fmla="*/ 2073085 w 2357540"/>
              <a:gd name="connsiteY1" fmla="*/ 698543 h 4619272"/>
              <a:gd name="connsiteX2" fmla="*/ 1206052 w 2357540"/>
              <a:gd name="connsiteY2" fmla="*/ 2358530 h 4619272"/>
              <a:gd name="connsiteX3" fmla="*/ 698627 w 2357540"/>
              <a:gd name="connsiteY3" fmla="*/ 3431578 h 4619272"/>
              <a:gd name="connsiteX4" fmla="*/ 215953 w 2357540"/>
              <a:gd name="connsiteY4" fmla="*/ 4282450 h 4619272"/>
              <a:gd name="connsiteX5" fmla="*/ 0 w 2357540"/>
              <a:gd name="connsiteY5" fmla="*/ 4619272 h 4619272"/>
              <a:gd name="connsiteX0" fmla="*/ 2357540 w 2357540"/>
              <a:gd name="connsiteY0" fmla="*/ 0 h 4619272"/>
              <a:gd name="connsiteX1" fmla="*/ 2073085 w 2357540"/>
              <a:gd name="connsiteY1" fmla="*/ 698543 h 4619272"/>
              <a:gd name="connsiteX2" fmla="*/ 1206052 w 2357540"/>
              <a:gd name="connsiteY2" fmla="*/ 2358530 h 4619272"/>
              <a:gd name="connsiteX3" fmla="*/ 698627 w 2357540"/>
              <a:gd name="connsiteY3" fmla="*/ 3431578 h 4619272"/>
              <a:gd name="connsiteX4" fmla="*/ 215953 w 2357540"/>
              <a:gd name="connsiteY4" fmla="*/ 4282450 h 4619272"/>
              <a:gd name="connsiteX5" fmla="*/ 0 w 2357540"/>
              <a:gd name="connsiteY5" fmla="*/ 4619272 h 4619272"/>
              <a:gd name="connsiteX0" fmla="*/ 2357540 w 2357540"/>
              <a:gd name="connsiteY0" fmla="*/ 0 h 4619272"/>
              <a:gd name="connsiteX1" fmla="*/ 2073085 w 2357540"/>
              <a:gd name="connsiteY1" fmla="*/ 698543 h 4619272"/>
              <a:gd name="connsiteX2" fmla="*/ 1206052 w 2357540"/>
              <a:gd name="connsiteY2" fmla="*/ 2358530 h 4619272"/>
              <a:gd name="connsiteX3" fmla="*/ 698627 w 2357540"/>
              <a:gd name="connsiteY3" fmla="*/ 3431578 h 4619272"/>
              <a:gd name="connsiteX4" fmla="*/ 215953 w 2357540"/>
              <a:gd name="connsiteY4" fmla="*/ 4282450 h 4619272"/>
              <a:gd name="connsiteX5" fmla="*/ 0 w 2357540"/>
              <a:gd name="connsiteY5" fmla="*/ 4619272 h 4619272"/>
              <a:gd name="connsiteX0" fmla="*/ 2357540 w 2357540"/>
              <a:gd name="connsiteY0" fmla="*/ 0 h 4619272"/>
              <a:gd name="connsiteX1" fmla="*/ 2073085 w 2357540"/>
              <a:gd name="connsiteY1" fmla="*/ 698543 h 4619272"/>
              <a:gd name="connsiteX2" fmla="*/ 698627 w 2357540"/>
              <a:gd name="connsiteY2" fmla="*/ 3431578 h 4619272"/>
              <a:gd name="connsiteX3" fmla="*/ 215953 w 2357540"/>
              <a:gd name="connsiteY3" fmla="*/ 4282450 h 4619272"/>
              <a:gd name="connsiteX4" fmla="*/ 0 w 2357540"/>
              <a:gd name="connsiteY4" fmla="*/ 4619272 h 4619272"/>
              <a:gd name="connsiteX0" fmla="*/ 2357540 w 2357540"/>
              <a:gd name="connsiteY0" fmla="*/ 0 h 4619272"/>
              <a:gd name="connsiteX1" fmla="*/ 2073085 w 2357540"/>
              <a:gd name="connsiteY1" fmla="*/ 698543 h 4619272"/>
              <a:gd name="connsiteX2" fmla="*/ 215953 w 2357540"/>
              <a:gd name="connsiteY2" fmla="*/ 4282450 h 4619272"/>
              <a:gd name="connsiteX3" fmla="*/ 0 w 2357540"/>
              <a:gd name="connsiteY3" fmla="*/ 4619272 h 4619272"/>
              <a:gd name="connsiteX0" fmla="*/ 2357540 w 2357540"/>
              <a:gd name="connsiteY0" fmla="*/ 0 h 4619272"/>
              <a:gd name="connsiteX1" fmla="*/ 215953 w 2357540"/>
              <a:gd name="connsiteY1" fmla="*/ 4282450 h 4619272"/>
              <a:gd name="connsiteX2" fmla="*/ 0 w 2357540"/>
              <a:gd name="connsiteY2" fmla="*/ 4619272 h 4619272"/>
              <a:gd name="connsiteX0" fmla="*/ 2357540 w 2357540"/>
              <a:gd name="connsiteY0" fmla="*/ 0 h 4619272"/>
              <a:gd name="connsiteX1" fmla="*/ 215953 w 2357540"/>
              <a:gd name="connsiteY1" fmla="*/ 4282450 h 4619272"/>
              <a:gd name="connsiteX2" fmla="*/ 0 w 2357540"/>
              <a:gd name="connsiteY2" fmla="*/ 4619272 h 4619272"/>
              <a:gd name="connsiteX0" fmla="*/ 2357540 w 2357540"/>
              <a:gd name="connsiteY0" fmla="*/ 0 h 4619272"/>
              <a:gd name="connsiteX1" fmla="*/ 462736 w 2357540"/>
              <a:gd name="connsiteY1" fmla="*/ 3851757 h 4619272"/>
              <a:gd name="connsiteX2" fmla="*/ 0 w 2357540"/>
              <a:gd name="connsiteY2" fmla="*/ 4619272 h 4619272"/>
              <a:gd name="connsiteX0" fmla="*/ 2357540 w 2357540"/>
              <a:gd name="connsiteY0" fmla="*/ 0 h 4619272"/>
              <a:gd name="connsiteX1" fmla="*/ 532580 w 2357540"/>
              <a:gd name="connsiteY1" fmla="*/ 3862262 h 4619272"/>
              <a:gd name="connsiteX2" fmla="*/ 0 w 2357540"/>
              <a:gd name="connsiteY2" fmla="*/ 4619272 h 4619272"/>
              <a:gd name="connsiteX0" fmla="*/ 2446009 w 2446009"/>
              <a:gd name="connsiteY0" fmla="*/ 0 h 4666544"/>
              <a:gd name="connsiteX1" fmla="*/ 532580 w 2446009"/>
              <a:gd name="connsiteY1" fmla="*/ 3909534 h 4666544"/>
              <a:gd name="connsiteX2" fmla="*/ 0 w 2446009"/>
              <a:gd name="connsiteY2" fmla="*/ 4666544 h 4666544"/>
              <a:gd name="connsiteX0" fmla="*/ 2469290 w 2469290"/>
              <a:gd name="connsiteY0" fmla="*/ 0 h 4677050"/>
              <a:gd name="connsiteX1" fmla="*/ 555861 w 2469290"/>
              <a:gd name="connsiteY1" fmla="*/ 3909534 h 4677050"/>
              <a:gd name="connsiteX2" fmla="*/ 0 w 2469290"/>
              <a:gd name="connsiteY2" fmla="*/ 4677050 h 4677050"/>
              <a:gd name="connsiteX0" fmla="*/ 2469290 w 2469290"/>
              <a:gd name="connsiteY0" fmla="*/ 0 h 4677050"/>
              <a:gd name="connsiteX1" fmla="*/ 555861 w 2469290"/>
              <a:gd name="connsiteY1" fmla="*/ 3909534 h 4677050"/>
              <a:gd name="connsiteX2" fmla="*/ 0 w 2469290"/>
              <a:gd name="connsiteY2" fmla="*/ 4677050 h 4677050"/>
              <a:gd name="connsiteX0" fmla="*/ 2469290 w 2469290"/>
              <a:gd name="connsiteY0" fmla="*/ 0 h 4677050"/>
              <a:gd name="connsiteX1" fmla="*/ 555861 w 2469290"/>
              <a:gd name="connsiteY1" fmla="*/ 3909534 h 4677050"/>
              <a:gd name="connsiteX2" fmla="*/ 0 w 2469290"/>
              <a:gd name="connsiteY2" fmla="*/ 4677050 h 4677050"/>
              <a:gd name="connsiteX0" fmla="*/ 2469290 w 2469290"/>
              <a:gd name="connsiteY0" fmla="*/ 0 h 4677050"/>
              <a:gd name="connsiteX1" fmla="*/ 555861 w 2469290"/>
              <a:gd name="connsiteY1" fmla="*/ 3909534 h 4677050"/>
              <a:gd name="connsiteX2" fmla="*/ 0 w 2469290"/>
              <a:gd name="connsiteY2" fmla="*/ 4677050 h 4677050"/>
              <a:gd name="connsiteX0" fmla="*/ 2469290 w 2469290"/>
              <a:gd name="connsiteY0" fmla="*/ 0 h 4677050"/>
              <a:gd name="connsiteX1" fmla="*/ 698999 w 2469290"/>
              <a:gd name="connsiteY1" fmla="*/ 3586771 h 4677050"/>
              <a:gd name="connsiteX2" fmla="*/ 0 w 2469290"/>
              <a:gd name="connsiteY2" fmla="*/ 4677050 h 4677050"/>
              <a:gd name="connsiteX0" fmla="*/ 2469290 w 2469290"/>
              <a:gd name="connsiteY0" fmla="*/ 0 h 4677050"/>
              <a:gd name="connsiteX1" fmla="*/ 698999 w 2469290"/>
              <a:gd name="connsiteY1" fmla="*/ 3586771 h 4677050"/>
              <a:gd name="connsiteX2" fmla="*/ 0 w 2469290"/>
              <a:gd name="connsiteY2" fmla="*/ 4677050 h 4677050"/>
              <a:gd name="connsiteX0" fmla="*/ 2411140 w 2411140"/>
              <a:gd name="connsiteY0" fmla="*/ 0 h 4554093"/>
              <a:gd name="connsiteX1" fmla="*/ 640849 w 2411140"/>
              <a:gd name="connsiteY1" fmla="*/ 3586771 h 4554093"/>
              <a:gd name="connsiteX2" fmla="*/ 0 w 2411140"/>
              <a:gd name="connsiteY2" fmla="*/ 4554093 h 4554093"/>
              <a:gd name="connsiteX0" fmla="*/ 2411140 w 2411140"/>
              <a:gd name="connsiteY0" fmla="*/ 0 h 4554093"/>
              <a:gd name="connsiteX1" fmla="*/ 702705 w 2411140"/>
              <a:gd name="connsiteY1" fmla="*/ 3442014 h 4554093"/>
              <a:gd name="connsiteX2" fmla="*/ 0 w 2411140"/>
              <a:gd name="connsiteY2" fmla="*/ 4554093 h 4554093"/>
              <a:gd name="connsiteX0" fmla="*/ 2243246 w 2243246"/>
              <a:gd name="connsiteY0" fmla="*/ 0 h 4274560"/>
              <a:gd name="connsiteX1" fmla="*/ 534811 w 2243246"/>
              <a:gd name="connsiteY1" fmla="*/ 3442014 h 4274560"/>
              <a:gd name="connsiteX2" fmla="*/ 0 w 2243246"/>
              <a:gd name="connsiteY2" fmla="*/ 4274560 h 4274560"/>
              <a:gd name="connsiteX0" fmla="*/ 2548107 w 2548107"/>
              <a:gd name="connsiteY0" fmla="*/ 0 h 4544111"/>
              <a:gd name="connsiteX1" fmla="*/ 839672 w 2548107"/>
              <a:gd name="connsiteY1" fmla="*/ 3442014 h 4544111"/>
              <a:gd name="connsiteX2" fmla="*/ 0 w 2548107"/>
              <a:gd name="connsiteY2" fmla="*/ 4544111 h 4544111"/>
              <a:gd name="connsiteX0" fmla="*/ 2499507 w 2499507"/>
              <a:gd name="connsiteY0" fmla="*/ 0 h 4564077"/>
              <a:gd name="connsiteX1" fmla="*/ 791072 w 2499507"/>
              <a:gd name="connsiteY1" fmla="*/ 3442014 h 4564077"/>
              <a:gd name="connsiteX2" fmla="*/ 0 w 2499507"/>
              <a:gd name="connsiteY2" fmla="*/ 4564077 h 4564077"/>
              <a:gd name="connsiteX0" fmla="*/ 2499507 w 2499507"/>
              <a:gd name="connsiteY0" fmla="*/ 0 h 4564077"/>
              <a:gd name="connsiteX1" fmla="*/ 791072 w 2499507"/>
              <a:gd name="connsiteY1" fmla="*/ 3442014 h 4564077"/>
              <a:gd name="connsiteX2" fmla="*/ 0 w 2499507"/>
              <a:gd name="connsiteY2" fmla="*/ 4564077 h 4564077"/>
              <a:gd name="connsiteX0" fmla="*/ 2499507 w 2499507"/>
              <a:gd name="connsiteY0" fmla="*/ 0 h 4564077"/>
              <a:gd name="connsiteX1" fmla="*/ 791072 w 2499507"/>
              <a:gd name="connsiteY1" fmla="*/ 3442014 h 4564077"/>
              <a:gd name="connsiteX2" fmla="*/ 0 w 2499507"/>
              <a:gd name="connsiteY2" fmla="*/ 4564077 h 4564077"/>
              <a:gd name="connsiteX0" fmla="*/ 2499507 w 2499507"/>
              <a:gd name="connsiteY0" fmla="*/ 0 h 4564077"/>
              <a:gd name="connsiteX1" fmla="*/ 786653 w 2499507"/>
              <a:gd name="connsiteY1" fmla="*/ 3402082 h 4564077"/>
              <a:gd name="connsiteX2" fmla="*/ 0 w 2499507"/>
              <a:gd name="connsiteY2" fmla="*/ 4564077 h 4564077"/>
              <a:gd name="connsiteX0" fmla="*/ 2499507 w 2499507"/>
              <a:gd name="connsiteY0" fmla="*/ 0 h 4564077"/>
              <a:gd name="connsiteX1" fmla="*/ 786653 w 2499507"/>
              <a:gd name="connsiteY1" fmla="*/ 3402082 h 4564077"/>
              <a:gd name="connsiteX2" fmla="*/ 0 w 2499507"/>
              <a:gd name="connsiteY2" fmla="*/ 4564077 h 4564077"/>
              <a:gd name="connsiteX0" fmla="*/ 2499507 w 2499507"/>
              <a:gd name="connsiteY0" fmla="*/ 0 h 4564077"/>
              <a:gd name="connsiteX1" fmla="*/ 786653 w 2499507"/>
              <a:gd name="connsiteY1" fmla="*/ 3402082 h 4564077"/>
              <a:gd name="connsiteX2" fmla="*/ 0 w 2499507"/>
              <a:gd name="connsiteY2" fmla="*/ 4564077 h 4564077"/>
              <a:gd name="connsiteX0" fmla="*/ 2499507 w 2499507"/>
              <a:gd name="connsiteY0" fmla="*/ 0 h 4564077"/>
              <a:gd name="connsiteX1" fmla="*/ 773399 w 2499507"/>
              <a:gd name="connsiteY1" fmla="*/ 3387106 h 4564077"/>
              <a:gd name="connsiteX2" fmla="*/ 0 w 2499507"/>
              <a:gd name="connsiteY2" fmla="*/ 4564077 h 4564077"/>
              <a:gd name="connsiteX0" fmla="*/ 2499507 w 2499507"/>
              <a:gd name="connsiteY0" fmla="*/ 0 h 4564077"/>
              <a:gd name="connsiteX1" fmla="*/ 773399 w 2499507"/>
              <a:gd name="connsiteY1" fmla="*/ 3387106 h 4564077"/>
              <a:gd name="connsiteX2" fmla="*/ 0 w 2499507"/>
              <a:gd name="connsiteY2" fmla="*/ 4564077 h 4564077"/>
              <a:gd name="connsiteX0" fmla="*/ 2534853 w 2534853"/>
              <a:gd name="connsiteY0" fmla="*/ 0 h 4623977"/>
              <a:gd name="connsiteX1" fmla="*/ 808745 w 2534853"/>
              <a:gd name="connsiteY1" fmla="*/ 3387106 h 4623977"/>
              <a:gd name="connsiteX2" fmla="*/ 0 w 2534853"/>
              <a:gd name="connsiteY2" fmla="*/ 4623977 h 4623977"/>
              <a:gd name="connsiteX0" fmla="*/ 2534853 w 2534853"/>
              <a:gd name="connsiteY0" fmla="*/ 0 h 4623977"/>
              <a:gd name="connsiteX1" fmla="*/ 808745 w 2534853"/>
              <a:gd name="connsiteY1" fmla="*/ 3387106 h 4623977"/>
              <a:gd name="connsiteX2" fmla="*/ 0 w 2534853"/>
              <a:gd name="connsiteY2" fmla="*/ 4623977 h 462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4853" h="4623977">
                <a:moveTo>
                  <a:pt x="2534853" y="0"/>
                </a:moveTo>
                <a:cubicBezTo>
                  <a:pt x="1963902" y="1134027"/>
                  <a:pt x="1375278" y="2278039"/>
                  <a:pt x="808745" y="3387106"/>
                </a:cubicBezTo>
                <a:cubicBezTo>
                  <a:pt x="366740" y="4146926"/>
                  <a:pt x="637589" y="3649426"/>
                  <a:pt x="0" y="46239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3F83F6-FD2F-49AA-925D-EF5BE8CA9C80}"/>
              </a:ext>
            </a:extLst>
          </p:cNvPr>
          <p:cNvCxnSpPr>
            <a:cxnSpLocks/>
          </p:cNvCxnSpPr>
          <p:nvPr/>
        </p:nvCxnSpPr>
        <p:spPr>
          <a:xfrm flipH="1">
            <a:off x="2814196" y="5520934"/>
            <a:ext cx="2179350" cy="1661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D92757-6649-4CCB-ACE0-97926FEA5386}"/>
              </a:ext>
            </a:extLst>
          </p:cNvPr>
          <p:cNvCxnSpPr>
            <a:cxnSpLocks/>
          </p:cNvCxnSpPr>
          <p:nvPr/>
        </p:nvCxnSpPr>
        <p:spPr>
          <a:xfrm flipV="1">
            <a:off x="4955774" y="2038335"/>
            <a:ext cx="65446" cy="347734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4C72EDF-C044-498A-B9BD-99E28E077CD1}"/>
              </a:ext>
            </a:extLst>
          </p:cNvPr>
          <p:cNvSpPr txBox="1"/>
          <p:nvPr/>
        </p:nvSpPr>
        <p:spPr>
          <a:xfrm flipH="1">
            <a:off x="6566268" y="5758979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VOLUME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9B6F69-3CAE-44FF-8F0E-A4156A4EEA09}"/>
              </a:ext>
            </a:extLst>
          </p:cNvPr>
          <p:cNvSpPr txBox="1"/>
          <p:nvPr/>
        </p:nvSpPr>
        <p:spPr>
          <a:xfrm flipH="1">
            <a:off x="1589237" y="282624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PRESSURE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E694DA-645D-4181-99D6-B9B3AD3AFD6A}"/>
              </a:ext>
            </a:extLst>
          </p:cNvPr>
          <p:cNvSpPr txBox="1"/>
          <p:nvPr/>
        </p:nvSpPr>
        <p:spPr>
          <a:xfrm rot="19607826">
            <a:off x="3803348" y="1467700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Isovolumic</a:t>
            </a:r>
            <a:r>
              <a:rPr lang="cs-CZ" dirty="0">
                <a:solidFill>
                  <a:srgbClr val="FF0000"/>
                </a:solidFill>
              </a:rPr>
              <a:t> maxima </a:t>
            </a:r>
            <a:r>
              <a:rPr lang="cs-CZ" dirty="0" err="1">
                <a:solidFill>
                  <a:srgbClr val="FF0000"/>
                </a:solidFill>
              </a:rPr>
              <a:t>curve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CB02BC-4699-48A1-AC95-0CE50A4E0999}"/>
              </a:ext>
            </a:extLst>
          </p:cNvPr>
          <p:cNvSpPr/>
          <p:nvPr/>
        </p:nvSpPr>
        <p:spPr>
          <a:xfrm flipV="1">
            <a:off x="4996423" y="19459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36E20E-5DAE-4E41-9FB5-284F0C0D6EE8}"/>
              </a:ext>
            </a:extLst>
          </p:cNvPr>
          <p:cNvSpPr/>
          <p:nvPr/>
        </p:nvSpPr>
        <p:spPr>
          <a:xfrm>
            <a:off x="2828230" y="5504862"/>
            <a:ext cx="45719" cy="625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D3A6E37C-21CF-4B52-B02F-F014D501E98D}"/>
              </a:ext>
            </a:extLst>
          </p:cNvPr>
          <p:cNvSpPr/>
          <p:nvPr/>
        </p:nvSpPr>
        <p:spPr>
          <a:xfrm>
            <a:off x="1685638" y="5501717"/>
            <a:ext cx="3334024" cy="226454"/>
          </a:xfrm>
          <a:custGeom>
            <a:avLst/>
            <a:gdLst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94137 h 719358"/>
              <a:gd name="connsiteX4" fmla="*/ 1824296 w 2474105"/>
              <a:gd name="connsiteY4" fmla="*/ 345490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76119 h 719358"/>
              <a:gd name="connsiteX4" fmla="*/ 1824296 w 2474105"/>
              <a:gd name="connsiteY4" fmla="*/ 345490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76119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81959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50428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05383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05383 w 2474105"/>
              <a:gd name="connsiteY3" fmla="*/ 480624 h 719358"/>
              <a:gd name="connsiteX4" fmla="*/ 1936907 w 2474105"/>
              <a:gd name="connsiteY4" fmla="*/ 313959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41418 w 2474105"/>
              <a:gd name="connsiteY3" fmla="*/ 489633 h 719358"/>
              <a:gd name="connsiteX4" fmla="*/ 1936907 w 2474105"/>
              <a:gd name="connsiteY4" fmla="*/ 313959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41418 w 2474105"/>
              <a:gd name="connsiteY3" fmla="*/ 489633 h 719358"/>
              <a:gd name="connsiteX4" fmla="*/ 1941411 w 2474105"/>
              <a:gd name="connsiteY4" fmla="*/ 282428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51326"/>
              <a:gd name="connsiteX1" fmla="*/ 414408 w 2474105"/>
              <a:gd name="connsiteY1" fmla="*/ 751326 h 751326"/>
              <a:gd name="connsiteX2" fmla="*/ 968453 w 2474105"/>
              <a:gd name="connsiteY2" fmla="*/ 584225 h 751326"/>
              <a:gd name="connsiteX3" fmla="*/ 1441418 w 2474105"/>
              <a:gd name="connsiteY3" fmla="*/ 489633 h 751326"/>
              <a:gd name="connsiteX4" fmla="*/ 1941411 w 2474105"/>
              <a:gd name="connsiteY4" fmla="*/ 282428 h 751326"/>
              <a:gd name="connsiteX5" fmla="*/ 2409872 w 2474105"/>
              <a:gd name="connsiteY5" fmla="*/ 34684 h 751326"/>
              <a:gd name="connsiteX6" fmla="*/ 2432394 w 2474105"/>
              <a:gd name="connsiteY6" fmla="*/ 21171 h 751326"/>
              <a:gd name="connsiteX0" fmla="*/ 0 w 2474105"/>
              <a:gd name="connsiteY0" fmla="*/ 719358 h 751326"/>
              <a:gd name="connsiteX1" fmla="*/ 414408 w 2474105"/>
              <a:gd name="connsiteY1" fmla="*/ 751326 h 751326"/>
              <a:gd name="connsiteX2" fmla="*/ 1065747 w 2474105"/>
              <a:gd name="connsiteY2" fmla="*/ 739881 h 751326"/>
              <a:gd name="connsiteX3" fmla="*/ 1441418 w 2474105"/>
              <a:gd name="connsiteY3" fmla="*/ 489633 h 751326"/>
              <a:gd name="connsiteX4" fmla="*/ 1941411 w 2474105"/>
              <a:gd name="connsiteY4" fmla="*/ 282428 h 751326"/>
              <a:gd name="connsiteX5" fmla="*/ 2409872 w 2474105"/>
              <a:gd name="connsiteY5" fmla="*/ 34684 h 751326"/>
              <a:gd name="connsiteX6" fmla="*/ 2432394 w 2474105"/>
              <a:gd name="connsiteY6" fmla="*/ 21171 h 751326"/>
              <a:gd name="connsiteX0" fmla="*/ 0 w 2474105"/>
              <a:gd name="connsiteY0" fmla="*/ 719358 h 751326"/>
              <a:gd name="connsiteX1" fmla="*/ 414408 w 2474105"/>
              <a:gd name="connsiteY1" fmla="*/ 751326 h 751326"/>
              <a:gd name="connsiteX2" fmla="*/ 1065747 w 2474105"/>
              <a:gd name="connsiteY2" fmla="*/ 739881 h 751326"/>
              <a:gd name="connsiteX3" fmla="*/ 1615974 w 2474105"/>
              <a:gd name="connsiteY3" fmla="*/ 669866 h 751326"/>
              <a:gd name="connsiteX4" fmla="*/ 1941411 w 2474105"/>
              <a:gd name="connsiteY4" fmla="*/ 282428 h 751326"/>
              <a:gd name="connsiteX5" fmla="*/ 2409872 w 2474105"/>
              <a:gd name="connsiteY5" fmla="*/ 34684 h 751326"/>
              <a:gd name="connsiteX6" fmla="*/ 2432394 w 2474105"/>
              <a:gd name="connsiteY6" fmla="*/ 21171 h 751326"/>
              <a:gd name="connsiteX0" fmla="*/ 0 w 2474105"/>
              <a:gd name="connsiteY0" fmla="*/ 719358 h 751326"/>
              <a:gd name="connsiteX1" fmla="*/ 414408 w 2474105"/>
              <a:gd name="connsiteY1" fmla="*/ 751326 h 751326"/>
              <a:gd name="connsiteX2" fmla="*/ 1065747 w 2474105"/>
              <a:gd name="connsiteY2" fmla="*/ 739881 h 751326"/>
              <a:gd name="connsiteX3" fmla="*/ 1615974 w 2474105"/>
              <a:gd name="connsiteY3" fmla="*/ 669866 h 751326"/>
              <a:gd name="connsiteX4" fmla="*/ 1941411 w 2474105"/>
              <a:gd name="connsiteY4" fmla="*/ 282428 h 751326"/>
              <a:gd name="connsiteX5" fmla="*/ 2409872 w 2474105"/>
              <a:gd name="connsiteY5" fmla="*/ 34684 h 751326"/>
              <a:gd name="connsiteX6" fmla="*/ 2432394 w 2474105"/>
              <a:gd name="connsiteY6" fmla="*/ 21171 h 751326"/>
              <a:gd name="connsiteX0" fmla="*/ 0 w 2474105"/>
              <a:gd name="connsiteY0" fmla="*/ 719358 h 751326"/>
              <a:gd name="connsiteX1" fmla="*/ 414408 w 2474105"/>
              <a:gd name="connsiteY1" fmla="*/ 751326 h 751326"/>
              <a:gd name="connsiteX2" fmla="*/ 1065747 w 2474105"/>
              <a:gd name="connsiteY2" fmla="*/ 739881 h 751326"/>
              <a:gd name="connsiteX3" fmla="*/ 1615974 w 2474105"/>
              <a:gd name="connsiteY3" fmla="*/ 669866 h 751326"/>
              <a:gd name="connsiteX4" fmla="*/ 2050152 w 2474105"/>
              <a:gd name="connsiteY4" fmla="*/ 536393 h 751326"/>
              <a:gd name="connsiteX5" fmla="*/ 2409872 w 2474105"/>
              <a:gd name="connsiteY5" fmla="*/ 34684 h 751326"/>
              <a:gd name="connsiteX6" fmla="*/ 2432394 w 2474105"/>
              <a:gd name="connsiteY6" fmla="*/ 21171 h 751326"/>
              <a:gd name="connsiteX0" fmla="*/ 0 w 2485935"/>
              <a:gd name="connsiteY0" fmla="*/ 908609 h 940577"/>
              <a:gd name="connsiteX1" fmla="*/ 414408 w 2485935"/>
              <a:gd name="connsiteY1" fmla="*/ 940577 h 940577"/>
              <a:gd name="connsiteX2" fmla="*/ 1065747 w 2485935"/>
              <a:gd name="connsiteY2" fmla="*/ 929132 h 940577"/>
              <a:gd name="connsiteX3" fmla="*/ 1615974 w 2485935"/>
              <a:gd name="connsiteY3" fmla="*/ 859117 h 940577"/>
              <a:gd name="connsiteX4" fmla="*/ 2050152 w 2485935"/>
              <a:gd name="connsiteY4" fmla="*/ 725644 h 940577"/>
              <a:gd name="connsiteX5" fmla="*/ 2409872 w 2485935"/>
              <a:gd name="connsiteY5" fmla="*/ 223935 h 940577"/>
              <a:gd name="connsiteX6" fmla="*/ 2455287 w 2485935"/>
              <a:gd name="connsiteY6" fmla="*/ 1516 h 940577"/>
              <a:gd name="connsiteX0" fmla="*/ 0 w 2467418"/>
              <a:gd name="connsiteY0" fmla="*/ 908357 h 940325"/>
              <a:gd name="connsiteX1" fmla="*/ 414408 w 2467418"/>
              <a:gd name="connsiteY1" fmla="*/ 940325 h 940325"/>
              <a:gd name="connsiteX2" fmla="*/ 1065747 w 2467418"/>
              <a:gd name="connsiteY2" fmla="*/ 928880 h 940325"/>
              <a:gd name="connsiteX3" fmla="*/ 1615974 w 2467418"/>
              <a:gd name="connsiteY3" fmla="*/ 858865 h 940325"/>
              <a:gd name="connsiteX4" fmla="*/ 2050152 w 2467418"/>
              <a:gd name="connsiteY4" fmla="*/ 725392 h 940325"/>
              <a:gd name="connsiteX5" fmla="*/ 2332609 w 2467418"/>
              <a:gd name="connsiteY5" fmla="*/ 264645 h 940325"/>
              <a:gd name="connsiteX6" fmla="*/ 2455287 w 2467418"/>
              <a:gd name="connsiteY6" fmla="*/ 1264 h 940325"/>
              <a:gd name="connsiteX0" fmla="*/ 0 w 2467418"/>
              <a:gd name="connsiteY0" fmla="*/ 908357 h 940325"/>
              <a:gd name="connsiteX1" fmla="*/ 414408 w 2467418"/>
              <a:gd name="connsiteY1" fmla="*/ 940325 h 940325"/>
              <a:gd name="connsiteX2" fmla="*/ 1065747 w 2467418"/>
              <a:gd name="connsiteY2" fmla="*/ 928880 h 940325"/>
              <a:gd name="connsiteX3" fmla="*/ 1615974 w 2467418"/>
              <a:gd name="connsiteY3" fmla="*/ 858865 h 940325"/>
              <a:gd name="connsiteX4" fmla="*/ 2050152 w 2467418"/>
              <a:gd name="connsiteY4" fmla="*/ 725392 h 940325"/>
              <a:gd name="connsiteX5" fmla="*/ 2332609 w 2467418"/>
              <a:gd name="connsiteY5" fmla="*/ 264645 h 940325"/>
              <a:gd name="connsiteX6" fmla="*/ 2455287 w 2467418"/>
              <a:gd name="connsiteY6" fmla="*/ 1264 h 940325"/>
              <a:gd name="connsiteX0" fmla="*/ 0 w 2468853"/>
              <a:gd name="connsiteY0" fmla="*/ 908117 h 940085"/>
              <a:gd name="connsiteX1" fmla="*/ 414408 w 2468853"/>
              <a:gd name="connsiteY1" fmla="*/ 940085 h 940085"/>
              <a:gd name="connsiteX2" fmla="*/ 1065747 w 2468853"/>
              <a:gd name="connsiteY2" fmla="*/ 928640 h 940085"/>
              <a:gd name="connsiteX3" fmla="*/ 1615974 w 2468853"/>
              <a:gd name="connsiteY3" fmla="*/ 858625 h 940085"/>
              <a:gd name="connsiteX4" fmla="*/ 2050152 w 2468853"/>
              <a:gd name="connsiteY4" fmla="*/ 725152 h 940085"/>
              <a:gd name="connsiteX5" fmla="*/ 2344055 w 2468853"/>
              <a:gd name="connsiteY5" fmla="*/ 321751 h 940085"/>
              <a:gd name="connsiteX6" fmla="*/ 2455287 w 2468853"/>
              <a:gd name="connsiteY6" fmla="*/ 1024 h 940085"/>
              <a:gd name="connsiteX0" fmla="*/ 0 w 2529034"/>
              <a:gd name="connsiteY0" fmla="*/ 932615 h 964583"/>
              <a:gd name="connsiteX1" fmla="*/ 414408 w 2529034"/>
              <a:gd name="connsiteY1" fmla="*/ 964583 h 964583"/>
              <a:gd name="connsiteX2" fmla="*/ 1065747 w 2529034"/>
              <a:gd name="connsiteY2" fmla="*/ 953138 h 964583"/>
              <a:gd name="connsiteX3" fmla="*/ 1615974 w 2529034"/>
              <a:gd name="connsiteY3" fmla="*/ 883123 h 964583"/>
              <a:gd name="connsiteX4" fmla="*/ 2050152 w 2529034"/>
              <a:gd name="connsiteY4" fmla="*/ 749650 h 964583"/>
              <a:gd name="connsiteX5" fmla="*/ 2344055 w 2529034"/>
              <a:gd name="connsiteY5" fmla="*/ 346249 h 964583"/>
              <a:gd name="connsiteX6" fmla="*/ 2521103 w 2529034"/>
              <a:gd name="connsiteY6" fmla="*/ 946 h 964583"/>
              <a:gd name="connsiteX0" fmla="*/ 0 w 2528612"/>
              <a:gd name="connsiteY0" fmla="*/ 932501 h 964469"/>
              <a:gd name="connsiteX1" fmla="*/ 414408 w 2528612"/>
              <a:gd name="connsiteY1" fmla="*/ 964469 h 964469"/>
              <a:gd name="connsiteX2" fmla="*/ 1065747 w 2528612"/>
              <a:gd name="connsiteY2" fmla="*/ 953024 h 964469"/>
              <a:gd name="connsiteX3" fmla="*/ 1615974 w 2528612"/>
              <a:gd name="connsiteY3" fmla="*/ 883009 h 964469"/>
              <a:gd name="connsiteX4" fmla="*/ 2050152 w 2528612"/>
              <a:gd name="connsiteY4" fmla="*/ 749536 h 964469"/>
              <a:gd name="connsiteX5" fmla="*/ 2335470 w 2528612"/>
              <a:gd name="connsiteY5" fmla="*/ 391194 h 964469"/>
              <a:gd name="connsiteX6" fmla="*/ 2521103 w 2528612"/>
              <a:gd name="connsiteY6" fmla="*/ 832 h 964469"/>
              <a:gd name="connsiteX0" fmla="*/ 0 w 2528741"/>
              <a:gd name="connsiteY0" fmla="*/ 932965 h 964933"/>
              <a:gd name="connsiteX1" fmla="*/ 414408 w 2528741"/>
              <a:gd name="connsiteY1" fmla="*/ 964933 h 964933"/>
              <a:gd name="connsiteX2" fmla="*/ 1065747 w 2528741"/>
              <a:gd name="connsiteY2" fmla="*/ 953488 h 964933"/>
              <a:gd name="connsiteX3" fmla="*/ 1615974 w 2528741"/>
              <a:gd name="connsiteY3" fmla="*/ 883473 h 964933"/>
              <a:gd name="connsiteX4" fmla="*/ 2050152 w 2528741"/>
              <a:gd name="connsiteY4" fmla="*/ 750000 h 964933"/>
              <a:gd name="connsiteX5" fmla="*/ 2335470 w 2528741"/>
              <a:gd name="connsiteY5" fmla="*/ 391658 h 964933"/>
              <a:gd name="connsiteX6" fmla="*/ 2521103 w 2528741"/>
              <a:gd name="connsiteY6" fmla="*/ 1296 h 964933"/>
              <a:gd name="connsiteX0" fmla="*/ 0 w 2530403"/>
              <a:gd name="connsiteY0" fmla="*/ 933059 h 965027"/>
              <a:gd name="connsiteX1" fmla="*/ 414408 w 2530403"/>
              <a:gd name="connsiteY1" fmla="*/ 965027 h 965027"/>
              <a:gd name="connsiteX2" fmla="*/ 1065747 w 2530403"/>
              <a:gd name="connsiteY2" fmla="*/ 953582 h 965027"/>
              <a:gd name="connsiteX3" fmla="*/ 1615974 w 2530403"/>
              <a:gd name="connsiteY3" fmla="*/ 883567 h 965027"/>
              <a:gd name="connsiteX4" fmla="*/ 2050152 w 2530403"/>
              <a:gd name="connsiteY4" fmla="*/ 750094 h 965027"/>
              <a:gd name="connsiteX5" fmla="*/ 2364086 w 2530403"/>
              <a:gd name="connsiteY5" fmla="*/ 375368 h 965027"/>
              <a:gd name="connsiteX6" fmla="*/ 2521103 w 2530403"/>
              <a:gd name="connsiteY6" fmla="*/ 1390 h 965027"/>
              <a:gd name="connsiteX0" fmla="*/ 0 w 2530403"/>
              <a:gd name="connsiteY0" fmla="*/ 933059 h 965027"/>
              <a:gd name="connsiteX1" fmla="*/ 414408 w 2530403"/>
              <a:gd name="connsiteY1" fmla="*/ 965027 h 965027"/>
              <a:gd name="connsiteX2" fmla="*/ 1065747 w 2530403"/>
              <a:gd name="connsiteY2" fmla="*/ 953582 h 965027"/>
              <a:gd name="connsiteX3" fmla="*/ 1615974 w 2530403"/>
              <a:gd name="connsiteY3" fmla="*/ 883567 h 965027"/>
              <a:gd name="connsiteX4" fmla="*/ 2050152 w 2530403"/>
              <a:gd name="connsiteY4" fmla="*/ 750094 h 965027"/>
              <a:gd name="connsiteX5" fmla="*/ 2364086 w 2530403"/>
              <a:gd name="connsiteY5" fmla="*/ 375368 h 965027"/>
              <a:gd name="connsiteX6" fmla="*/ 2521103 w 2530403"/>
              <a:gd name="connsiteY6" fmla="*/ 1390 h 965027"/>
              <a:gd name="connsiteX0" fmla="*/ 0 w 2530403"/>
              <a:gd name="connsiteY0" fmla="*/ 933059 h 965027"/>
              <a:gd name="connsiteX1" fmla="*/ 414408 w 2530403"/>
              <a:gd name="connsiteY1" fmla="*/ 965027 h 965027"/>
              <a:gd name="connsiteX2" fmla="*/ 1065747 w 2530403"/>
              <a:gd name="connsiteY2" fmla="*/ 953582 h 965027"/>
              <a:gd name="connsiteX3" fmla="*/ 1604528 w 2530403"/>
              <a:gd name="connsiteY3" fmla="*/ 940913 h 965027"/>
              <a:gd name="connsiteX4" fmla="*/ 2050152 w 2530403"/>
              <a:gd name="connsiteY4" fmla="*/ 750094 h 965027"/>
              <a:gd name="connsiteX5" fmla="*/ 2364086 w 2530403"/>
              <a:gd name="connsiteY5" fmla="*/ 375368 h 965027"/>
              <a:gd name="connsiteX6" fmla="*/ 2521103 w 2530403"/>
              <a:gd name="connsiteY6" fmla="*/ 1390 h 965027"/>
              <a:gd name="connsiteX0" fmla="*/ 0 w 2530403"/>
              <a:gd name="connsiteY0" fmla="*/ 933059 h 965027"/>
              <a:gd name="connsiteX1" fmla="*/ 414408 w 2530403"/>
              <a:gd name="connsiteY1" fmla="*/ 965027 h 965027"/>
              <a:gd name="connsiteX2" fmla="*/ 1065747 w 2530403"/>
              <a:gd name="connsiteY2" fmla="*/ 953582 h 965027"/>
              <a:gd name="connsiteX3" fmla="*/ 1604528 w 2530403"/>
              <a:gd name="connsiteY3" fmla="*/ 940913 h 965027"/>
              <a:gd name="connsiteX4" fmla="*/ 2047291 w 2530403"/>
              <a:gd name="connsiteY4" fmla="*/ 793055 h 965027"/>
              <a:gd name="connsiteX5" fmla="*/ 2364086 w 2530403"/>
              <a:gd name="connsiteY5" fmla="*/ 375368 h 965027"/>
              <a:gd name="connsiteX6" fmla="*/ 2521103 w 2530403"/>
              <a:gd name="connsiteY6" fmla="*/ 1390 h 965027"/>
              <a:gd name="connsiteX0" fmla="*/ 0 w 2529177"/>
              <a:gd name="connsiteY0" fmla="*/ 933309 h 965277"/>
              <a:gd name="connsiteX1" fmla="*/ 414408 w 2529177"/>
              <a:gd name="connsiteY1" fmla="*/ 965277 h 965277"/>
              <a:gd name="connsiteX2" fmla="*/ 1065747 w 2529177"/>
              <a:gd name="connsiteY2" fmla="*/ 953832 h 965277"/>
              <a:gd name="connsiteX3" fmla="*/ 1604528 w 2529177"/>
              <a:gd name="connsiteY3" fmla="*/ 941163 h 965277"/>
              <a:gd name="connsiteX4" fmla="*/ 2047291 w 2529177"/>
              <a:gd name="connsiteY4" fmla="*/ 793305 h 965277"/>
              <a:gd name="connsiteX5" fmla="*/ 2344055 w 2529177"/>
              <a:gd name="connsiteY5" fmla="*/ 341249 h 965277"/>
              <a:gd name="connsiteX6" fmla="*/ 2521103 w 2529177"/>
              <a:gd name="connsiteY6" fmla="*/ 1640 h 965277"/>
              <a:gd name="connsiteX0" fmla="*/ 0 w 2529177"/>
              <a:gd name="connsiteY0" fmla="*/ 933309 h 965277"/>
              <a:gd name="connsiteX1" fmla="*/ 414408 w 2529177"/>
              <a:gd name="connsiteY1" fmla="*/ 965277 h 965277"/>
              <a:gd name="connsiteX2" fmla="*/ 1065747 w 2529177"/>
              <a:gd name="connsiteY2" fmla="*/ 953832 h 965277"/>
              <a:gd name="connsiteX3" fmla="*/ 1604528 w 2529177"/>
              <a:gd name="connsiteY3" fmla="*/ 941163 h 965277"/>
              <a:gd name="connsiteX4" fmla="*/ 2038706 w 2529177"/>
              <a:gd name="connsiteY4" fmla="*/ 767528 h 965277"/>
              <a:gd name="connsiteX5" fmla="*/ 2344055 w 2529177"/>
              <a:gd name="connsiteY5" fmla="*/ 341249 h 965277"/>
              <a:gd name="connsiteX6" fmla="*/ 2521103 w 2529177"/>
              <a:gd name="connsiteY6" fmla="*/ 1640 h 965277"/>
              <a:gd name="connsiteX0" fmla="*/ 0 w 2502425"/>
              <a:gd name="connsiteY0" fmla="*/ 993063 h 1025031"/>
              <a:gd name="connsiteX1" fmla="*/ 414408 w 2502425"/>
              <a:gd name="connsiteY1" fmla="*/ 1025031 h 1025031"/>
              <a:gd name="connsiteX2" fmla="*/ 1065747 w 2502425"/>
              <a:gd name="connsiteY2" fmla="*/ 1013586 h 1025031"/>
              <a:gd name="connsiteX3" fmla="*/ 1604528 w 2502425"/>
              <a:gd name="connsiteY3" fmla="*/ 1000917 h 1025031"/>
              <a:gd name="connsiteX4" fmla="*/ 2038706 w 2502425"/>
              <a:gd name="connsiteY4" fmla="*/ 827282 h 1025031"/>
              <a:gd name="connsiteX5" fmla="*/ 2344055 w 2502425"/>
              <a:gd name="connsiteY5" fmla="*/ 401003 h 1025031"/>
              <a:gd name="connsiteX6" fmla="*/ 2492487 w 2502425"/>
              <a:gd name="connsiteY6" fmla="*/ 1247 h 1025031"/>
              <a:gd name="connsiteX0" fmla="*/ 0 w 2499989"/>
              <a:gd name="connsiteY0" fmla="*/ 993107 h 1025075"/>
              <a:gd name="connsiteX1" fmla="*/ 414408 w 2499989"/>
              <a:gd name="connsiteY1" fmla="*/ 1025075 h 1025075"/>
              <a:gd name="connsiteX2" fmla="*/ 1065747 w 2499989"/>
              <a:gd name="connsiteY2" fmla="*/ 1013630 h 1025075"/>
              <a:gd name="connsiteX3" fmla="*/ 1604528 w 2499989"/>
              <a:gd name="connsiteY3" fmla="*/ 1000961 h 1025075"/>
              <a:gd name="connsiteX4" fmla="*/ 2038706 w 2499989"/>
              <a:gd name="connsiteY4" fmla="*/ 827326 h 1025075"/>
              <a:gd name="connsiteX5" fmla="*/ 2303993 w 2499989"/>
              <a:gd name="connsiteY5" fmla="*/ 392454 h 1025075"/>
              <a:gd name="connsiteX6" fmla="*/ 2492487 w 2499989"/>
              <a:gd name="connsiteY6" fmla="*/ 1291 h 1025075"/>
              <a:gd name="connsiteX0" fmla="*/ 0 w 2500125"/>
              <a:gd name="connsiteY0" fmla="*/ 992881 h 1024849"/>
              <a:gd name="connsiteX1" fmla="*/ 414408 w 2500125"/>
              <a:gd name="connsiteY1" fmla="*/ 1024849 h 1024849"/>
              <a:gd name="connsiteX2" fmla="*/ 1065747 w 2500125"/>
              <a:gd name="connsiteY2" fmla="*/ 1013404 h 1024849"/>
              <a:gd name="connsiteX3" fmla="*/ 1604528 w 2500125"/>
              <a:gd name="connsiteY3" fmla="*/ 1000735 h 1024849"/>
              <a:gd name="connsiteX4" fmla="*/ 2038706 w 2500125"/>
              <a:gd name="connsiteY4" fmla="*/ 827100 h 1024849"/>
              <a:gd name="connsiteX5" fmla="*/ 2306855 w 2500125"/>
              <a:gd name="connsiteY5" fmla="*/ 443782 h 1024849"/>
              <a:gd name="connsiteX6" fmla="*/ 2492487 w 2500125"/>
              <a:gd name="connsiteY6" fmla="*/ 1065 h 1024849"/>
              <a:gd name="connsiteX0" fmla="*/ 0 w 2500125"/>
              <a:gd name="connsiteY0" fmla="*/ 992881 h 1024849"/>
              <a:gd name="connsiteX1" fmla="*/ 414408 w 2500125"/>
              <a:gd name="connsiteY1" fmla="*/ 1024849 h 1024849"/>
              <a:gd name="connsiteX2" fmla="*/ 1065747 w 2500125"/>
              <a:gd name="connsiteY2" fmla="*/ 1013404 h 1024849"/>
              <a:gd name="connsiteX3" fmla="*/ 1604528 w 2500125"/>
              <a:gd name="connsiteY3" fmla="*/ 1000735 h 1024849"/>
              <a:gd name="connsiteX4" fmla="*/ 2038706 w 2500125"/>
              <a:gd name="connsiteY4" fmla="*/ 827100 h 1024849"/>
              <a:gd name="connsiteX5" fmla="*/ 2306855 w 2500125"/>
              <a:gd name="connsiteY5" fmla="*/ 443782 h 1024849"/>
              <a:gd name="connsiteX6" fmla="*/ 2492487 w 2500125"/>
              <a:gd name="connsiteY6" fmla="*/ 1065 h 1024849"/>
              <a:gd name="connsiteX0" fmla="*/ 0 w 2500125"/>
              <a:gd name="connsiteY0" fmla="*/ 992881 h 1024849"/>
              <a:gd name="connsiteX1" fmla="*/ 414408 w 2500125"/>
              <a:gd name="connsiteY1" fmla="*/ 1024849 h 1024849"/>
              <a:gd name="connsiteX2" fmla="*/ 1065747 w 2500125"/>
              <a:gd name="connsiteY2" fmla="*/ 1013404 h 1024849"/>
              <a:gd name="connsiteX3" fmla="*/ 1604528 w 2500125"/>
              <a:gd name="connsiteY3" fmla="*/ 1000735 h 1024849"/>
              <a:gd name="connsiteX4" fmla="*/ 2030120 w 2500125"/>
              <a:gd name="connsiteY4" fmla="*/ 827100 h 1024849"/>
              <a:gd name="connsiteX5" fmla="*/ 2306855 w 2500125"/>
              <a:gd name="connsiteY5" fmla="*/ 443782 h 1024849"/>
              <a:gd name="connsiteX6" fmla="*/ 2492487 w 2500125"/>
              <a:gd name="connsiteY6" fmla="*/ 1065 h 1024849"/>
              <a:gd name="connsiteX0" fmla="*/ 0 w 2500125"/>
              <a:gd name="connsiteY0" fmla="*/ 992881 h 1024849"/>
              <a:gd name="connsiteX1" fmla="*/ 414408 w 2500125"/>
              <a:gd name="connsiteY1" fmla="*/ 1024849 h 1024849"/>
              <a:gd name="connsiteX2" fmla="*/ 1065747 w 2500125"/>
              <a:gd name="connsiteY2" fmla="*/ 1013404 h 1024849"/>
              <a:gd name="connsiteX3" fmla="*/ 1604528 w 2500125"/>
              <a:gd name="connsiteY3" fmla="*/ 1000735 h 1024849"/>
              <a:gd name="connsiteX4" fmla="*/ 2030120 w 2500125"/>
              <a:gd name="connsiteY4" fmla="*/ 827100 h 1024849"/>
              <a:gd name="connsiteX5" fmla="*/ 2306855 w 2500125"/>
              <a:gd name="connsiteY5" fmla="*/ 443782 h 1024849"/>
              <a:gd name="connsiteX6" fmla="*/ 2492487 w 2500125"/>
              <a:gd name="connsiteY6" fmla="*/ 1065 h 1024849"/>
              <a:gd name="connsiteX0" fmla="*/ 0 w 2500125"/>
              <a:gd name="connsiteY0" fmla="*/ 992881 h 1024849"/>
              <a:gd name="connsiteX1" fmla="*/ 414408 w 2500125"/>
              <a:gd name="connsiteY1" fmla="*/ 1024849 h 1024849"/>
              <a:gd name="connsiteX2" fmla="*/ 1065747 w 2500125"/>
              <a:gd name="connsiteY2" fmla="*/ 1013404 h 1024849"/>
              <a:gd name="connsiteX3" fmla="*/ 1604528 w 2500125"/>
              <a:gd name="connsiteY3" fmla="*/ 980236 h 1024849"/>
              <a:gd name="connsiteX4" fmla="*/ 2030120 w 2500125"/>
              <a:gd name="connsiteY4" fmla="*/ 827100 h 1024849"/>
              <a:gd name="connsiteX5" fmla="*/ 2306855 w 2500125"/>
              <a:gd name="connsiteY5" fmla="*/ 443782 h 1024849"/>
              <a:gd name="connsiteX6" fmla="*/ 2492487 w 2500125"/>
              <a:gd name="connsiteY6" fmla="*/ 1065 h 1024849"/>
              <a:gd name="connsiteX0" fmla="*/ 0 w 2500125"/>
              <a:gd name="connsiteY0" fmla="*/ 992881 h 1024849"/>
              <a:gd name="connsiteX1" fmla="*/ 414408 w 2500125"/>
              <a:gd name="connsiteY1" fmla="*/ 1024849 h 1024849"/>
              <a:gd name="connsiteX2" fmla="*/ 1065747 w 2500125"/>
              <a:gd name="connsiteY2" fmla="*/ 1013404 h 1024849"/>
              <a:gd name="connsiteX3" fmla="*/ 1604528 w 2500125"/>
              <a:gd name="connsiteY3" fmla="*/ 980236 h 1024849"/>
              <a:gd name="connsiteX4" fmla="*/ 2030120 w 2500125"/>
              <a:gd name="connsiteY4" fmla="*/ 827100 h 1024849"/>
              <a:gd name="connsiteX5" fmla="*/ 2306855 w 2500125"/>
              <a:gd name="connsiteY5" fmla="*/ 443782 h 1024849"/>
              <a:gd name="connsiteX6" fmla="*/ 2492487 w 2500125"/>
              <a:gd name="connsiteY6" fmla="*/ 1065 h 1024849"/>
              <a:gd name="connsiteX0" fmla="*/ 0 w 2527219"/>
              <a:gd name="connsiteY0" fmla="*/ 972463 h 1004431"/>
              <a:gd name="connsiteX1" fmla="*/ 414408 w 2527219"/>
              <a:gd name="connsiteY1" fmla="*/ 1004431 h 1004431"/>
              <a:gd name="connsiteX2" fmla="*/ 1065747 w 2527219"/>
              <a:gd name="connsiteY2" fmla="*/ 992986 h 1004431"/>
              <a:gd name="connsiteX3" fmla="*/ 1604528 w 2527219"/>
              <a:gd name="connsiteY3" fmla="*/ 959818 h 1004431"/>
              <a:gd name="connsiteX4" fmla="*/ 2030120 w 2527219"/>
              <a:gd name="connsiteY4" fmla="*/ 806682 h 1004431"/>
              <a:gd name="connsiteX5" fmla="*/ 2306855 w 2527219"/>
              <a:gd name="connsiteY5" fmla="*/ 423364 h 1004431"/>
              <a:gd name="connsiteX6" fmla="*/ 2520742 w 2527219"/>
              <a:gd name="connsiteY6" fmla="*/ 1145 h 1004431"/>
              <a:gd name="connsiteX0" fmla="*/ 0 w 2527219"/>
              <a:gd name="connsiteY0" fmla="*/ 972463 h 1004431"/>
              <a:gd name="connsiteX1" fmla="*/ 414408 w 2527219"/>
              <a:gd name="connsiteY1" fmla="*/ 1004431 h 1004431"/>
              <a:gd name="connsiteX2" fmla="*/ 1065747 w 2527219"/>
              <a:gd name="connsiteY2" fmla="*/ 992986 h 1004431"/>
              <a:gd name="connsiteX3" fmla="*/ 1604528 w 2527219"/>
              <a:gd name="connsiteY3" fmla="*/ 959818 h 1004431"/>
              <a:gd name="connsiteX4" fmla="*/ 2021686 w 2527219"/>
              <a:gd name="connsiteY4" fmla="*/ 781985 h 1004431"/>
              <a:gd name="connsiteX5" fmla="*/ 2306855 w 2527219"/>
              <a:gd name="connsiteY5" fmla="*/ 423364 h 1004431"/>
              <a:gd name="connsiteX6" fmla="*/ 2520742 w 2527219"/>
              <a:gd name="connsiteY6" fmla="*/ 1145 h 1004431"/>
              <a:gd name="connsiteX0" fmla="*/ 0 w 2526594"/>
              <a:gd name="connsiteY0" fmla="*/ 972576 h 1004544"/>
              <a:gd name="connsiteX1" fmla="*/ 414408 w 2526594"/>
              <a:gd name="connsiteY1" fmla="*/ 1004544 h 1004544"/>
              <a:gd name="connsiteX2" fmla="*/ 1065747 w 2526594"/>
              <a:gd name="connsiteY2" fmla="*/ 993099 h 1004544"/>
              <a:gd name="connsiteX3" fmla="*/ 1604528 w 2526594"/>
              <a:gd name="connsiteY3" fmla="*/ 959931 h 1004544"/>
              <a:gd name="connsiteX4" fmla="*/ 2021686 w 2526594"/>
              <a:gd name="connsiteY4" fmla="*/ 782098 h 1004544"/>
              <a:gd name="connsiteX5" fmla="*/ 2287176 w 2526594"/>
              <a:gd name="connsiteY5" fmla="*/ 398781 h 1004544"/>
              <a:gd name="connsiteX6" fmla="*/ 2520742 w 2526594"/>
              <a:gd name="connsiteY6" fmla="*/ 1258 h 1004544"/>
              <a:gd name="connsiteX0" fmla="*/ 0 w 2518413"/>
              <a:gd name="connsiteY0" fmla="*/ 1062789 h 1094757"/>
              <a:gd name="connsiteX1" fmla="*/ 414408 w 2518413"/>
              <a:gd name="connsiteY1" fmla="*/ 1094757 h 1094757"/>
              <a:gd name="connsiteX2" fmla="*/ 1065747 w 2518413"/>
              <a:gd name="connsiteY2" fmla="*/ 1083312 h 1094757"/>
              <a:gd name="connsiteX3" fmla="*/ 1604528 w 2518413"/>
              <a:gd name="connsiteY3" fmla="*/ 1050144 h 1094757"/>
              <a:gd name="connsiteX4" fmla="*/ 2021686 w 2518413"/>
              <a:gd name="connsiteY4" fmla="*/ 872311 h 1094757"/>
              <a:gd name="connsiteX5" fmla="*/ 2287176 w 2518413"/>
              <a:gd name="connsiteY5" fmla="*/ 488994 h 1094757"/>
              <a:gd name="connsiteX6" fmla="*/ 2512308 w 2518413"/>
              <a:gd name="connsiteY6" fmla="*/ 920 h 1094757"/>
              <a:gd name="connsiteX0" fmla="*/ 0 w 2551246"/>
              <a:gd name="connsiteY0" fmla="*/ 1079209 h 1111177"/>
              <a:gd name="connsiteX1" fmla="*/ 414408 w 2551246"/>
              <a:gd name="connsiteY1" fmla="*/ 1111177 h 1111177"/>
              <a:gd name="connsiteX2" fmla="*/ 1065747 w 2551246"/>
              <a:gd name="connsiteY2" fmla="*/ 1099732 h 1111177"/>
              <a:gd name="connsiteX3" fmla="*/ 1604528 w 2551246"/>
              <a:gd name="connsiteY3" fmla="*/ 1066564 h 1111177"/>
              <a:gd name="connsiteX4" fmla="*/ 2021686 w 2551246"/>
              <a:gd name="connsiteY4" fmla="*/ 888731 h 1111177"/>
              <a:gd name="connsiteX5" fmla="*/ 2287176 w 2551246"/>
              <a:gd name="connsiteY5" fmla="*/ 505414 h 1111177"/>
              <a:gd name="connsiteX6" fmla="*/ 2546043 w 2551246"/>
              <a:gd name="connsiteY6" fmla="*/ 877 h 1111177"/>
              <a:gd name="connsiteX0" fmla="*/ 0 w 2551246"/>
              <a:gd name="connsiteY0" fmla="*/ 1087421 h 1119389"/>
              <a:gd name="connsiteX1" fmla="*/ 414408 w 2551246"/>
              <a:gd name="connsiteY1" fmla="*/ 1119389 h 1119389"/>
              <a:gd name="connsiteX2" fmla="*/ 1065747 w 2551246"/>
              <a:gd name="connsiteY2" fmla="*/ 1107944 h 1119389"/>
              <a:gd name="connsiteX3" fmla="*/ 1604528 w 2551246"/>
              <a:gd name="connsiteY3" fmla="*/ 1074776 h 1119389"/>
              <a:gd name="connsiteX4" fmla="*/ 2021686 w 2551246"/>
              <a:gd name="connsiteY4" fmla="*/ 896943 h 1119389"/>
              <a:gd name="connsiteX5" fmla="*/ 2287176 w 2551246"/>
              <a:gd name="connsiteY5" fmla="*/ 513626 h 1119389"/>
              <a:gd name="connsiteX6" fmla="*/ 2546043 w 2551246"/>
              <a:gd name="connsiteY6" fmla="*/ 857 h 1119389"/>
              <a:gd name="connsiteX0" fmla="*/ 0 w 2534794"/>
              <a:gd name="connsiteY0" fmla="*/ 1116171 h 1148139"/>
              <a:gd name="connsiteX1" fmla="*/ 414408 w 2534794"/>
              <a:gd name="connsiteY1" fmla="*/ 1148139 h 1148139"/>
              <a:gd name="connsiteX2" fmla="*/ 1065747 w 2534794"/>
              <a:gd name="connsiteY2" fmla="*/ 1136694 h 1148139"/>
              <a:gd name="connsiteX3" fmla="*/ 1604528 w 2534794"/>
              <a:gd name="connsiteY3" fmla="*/ 1103526 h 1148139"/>
              <a:gd name="connsiteX4" fmla="*/ 2021686 w 2534794"/>
              <a:gd name="connsiteY4" fmla="*/ 925693 h 1148139"/>
              <a:gd name="connsiteX5" fmla="*/ 2287176 w 2534794"/>
              <a:gd name="connsiteY5" fmla="*/ 542376 h 1148139"/>
              <a:gd name="connsiteX6" fmla="*/ 2529175 w 2534794"/>
              <a:gd name="connsiteY6" fmla="*/ 794 h 1148139"/>
              <a:gd name="connsiteX0" fmla="*/ 0 w 2534794"/>
              <a:gd name="connsiteY0" fmla="*/ 1116171 h 1143289"/>
              <a:gd name="connsiteX1" fmla="*/ 457278 w 2534794"/>
              <a:gd name="connsiteY1" fmla="*/ 1124205 h 1143289"/>
              <a:gd name="connsiteX2" fmla="*/ 1065747 w 2534794"/>
              <a:gd name="connsiteY2" fmla="*/ 1136694 h 1143289"/>
              <a:gd name="connsiteX3" fmla="*/ 1604528 w 2534794"/>
              <a:gd name="connsiteY3" fmla="*/ 1103526 h 1143289"/>
              <a:gd name="connsiteX4" fmla="*/ 2021686 w 2534794"/>
              <a:gd name="connsiteY4" fmla="*/ 925693 h 1143289"/>
              <a:gd name="connsiteX5" fmla="*/ 2287176 w 2534794"/>
              <a:gd name="connsiteY5" fmla="*/ 542376 h 1143289"/>
              <a:gd name="connsiteX6" fmla="*/ 2529175 w 2534794"/>
              <a:gd name="connsiteY6" fmla="*/ 794 h 1143289"/>
              <a:gd name="connsiteX0" fmla="*/ 0 w 2534794"/>
              <a:gd name="connsiteY0" fmla="*/ 1116171 h 1143289"/>
              <a:gd name="connsiteX1" fmla="*/ 457278 w 2534794"/>
              <a:gd name="connsiteY1" fmla="*/ 1124205 h 1143289"/>
              <a:gd name="connsiteX2" fmla="*/ 1065747 w 2534794"/>
              <a:gd name="connsiteY2" fmla="*/ 1136694 h 1143289"/>
              <a:gd name="connsiteX3" fmla="*/ 1604528 w 2534794"/>
              <a:gd name="connsiteY3" fmla="*/ 1103526 h 1143289"/>
              <a:gd name="connsiteX4" fmla="*/ 2021686 w 2534794"/>
              <a:gd name="connsiteY4" fmla="*/ 925693 h 1143289"/>
              <a:gd name="connsiteX5" fmla="*/ 2287176 w 2534794"/>
              <a:gd name="connsiteY5" fmla="*/ 542376 h 1143289"/>
              <a:gd name="connsiteX6" fmla="*/ 2529175 w 2534794"/>
              <a:gd name="connsiteY6" fmla="*/ 794 h 1143289"/>
              <a:gd name="connsiteX0" fmla="*/ 0 w 2534794"/>
              <a:gd name="connsiteY0" fmla="*/ 1116171 h 1141088"/>
              <a:gd name="connsiteX1" fmla="*/ 481012 w 2534794"/>
              <a:gd name="connsiteY1" fmla="*/ 1083176 h 1141088"/>
              <a:gd name="connsiteX2" fmla="*/ 1065747 w 2534794"/>
              <a:gd name="connsiteY2" fmla="*/ 1136694 h 1141088"/>
              <a:gd name="connsiteX3" fmla="*/ 1604528 w 2534794"/>
              <a:gd name="connsiteY3" fmla="*/ 1103526 h 1141088"/>
              <a:gd name="connsiteX4" fmla="*/ 2021686 w 2534794"/>
              <a:gd name="connsiteY4" fmla="*/ 925693 h 1141088"/>
              <a:gd name="connsiteX5" fmla="*/ 2287176 w 2534794"/>
              <a:gd name="connsiteY5" fmla="*/ 542376 h 1141088"/>
              <a:gd name="connsiteX6" fmla="*/ 2529175 w 2534794"/>
              <a:gd name="connsiteY6" fmla="*/ 794 h 1141088"/>
              <a:gd name="connsiteX0" fmla="*/ 0 w 2534794"/>
              <a:gd name="connsiteY0" fmla="*/ 1116171 h 1116317"/>
              <a:gd name="connsiteX1" fmla="*/ 481012 w 2534794"/>
              <a:gd name="connsiteY1" fmla="*/ 1083176 h 1116317"/>
              <a:gd name="connsiteX2" fmla="*/ 1163059 w 2534794"/>
              <a:gd name="connsiteY2" fmla="*/ 1064894 h 1116317"/>
              <a:gd name="connsiteX3" fmla="*/ 1604528 w 2534794"/>
              <a:gd name="connsiteY3" fmla="*/ 1103526 h 1116317"/>
              <a:gd name="connsiteX4" fmla="*/ 2021686 w 2534794"/>
              <a:gd name="connsiteY4" fmla="*/ 925693 h 1116317"/>
              <a:gd name="connsiteX5" fmla="*/ 2287176 w 2534794"/>
              <a:gd name="connsiteY5" fmla="*/ 542376 h 1116317"/>
              <a:gd name="connsiteX6" fmla="*/ 2529175 w 2534794"/>
              <a:gd name="connsiteY6" fmla="*/ 794 h 1116317"/>
              <a:gd name="connsiteX0" fmla="*/ 0 w 2534794"/>
              <a:gd name="connsiteY0" fmla="*/ 1116171 h 1116317"/>
              <a:gd name="connsiteX1" fmla="*/ 481012 w 2534794"/>
              <a:gd name="connsiteY1" fmla="*/ 1083176 h 1116317"/>
              <a:gd name="connsiteX2" fmla="*/ 1163059 w 2534794"/>
              <a:gd name="connsiteY2" fmla="*/ 1064894 h 1116317"/>
              <a:gd name="connsiteX3" fmla="*/ 1730321 w 2534794"/>
              <a:gd name="connsiteY3" fmla="*/ 1024886 h 1116317"/>
              <a:gd name="connsiteX4" fmla="*/ 2021686 w 2534794"/>
              <a:gd name="connsiteY4" fmla="*/ 925693 h 1116317"/>
              <a:gd name="connsiteX5" fmla="*/ 2287176 w 2534794"/>
              <a:gd name="connsiteY5" fmla="*/ 542376 h 1116317"/>
              <a:gd name="connsiteX6" fmla="*/ 2529175 w 2534794"/>
              <a:gd name="connsiteY6" fmla="*/ 794 h 1116317"/>
              <a:gd name="connsiteX0" fmla="*/ 0 w 2534794"/>
              <a:gd name="connsiteY0" fmla="*/ 1116171 h 1116317"/>
              <a:gd name="connsiteX1" fmla="*/ 481012 w 2534794"/>
              <a:gd name="connsiteY1" fmla="*/ 1083176 h 1116317"/>
              <a:gd name="connsiteX2" fmla="*/ 1163059 w 2534794"/>
              <a:gd name="connsiteY2" fmla="*/ 1064894 h 1116317"/>
              <a:gd name="connsiteX3" fmla="*/ 1730321 w 2534794"/>
              <a:gd name="connsiteY3" fmla="*/ 1024886 h 1116317"/>
              <a:gd name="connsiteX4" fmla="*/ 2040674 w 2534794"/>
              <a:gd name="connsiteY4" fmla="*/ 898340 h 1116317"/>
              <a:gd name="connsiteX5" fmla="*/ 2287176 w 2534794"/>
              <a:gd name="connsiteY5" fmla="*/ 542376 h 1116317"/>
              <a:gd name="connsiteX6" fmla="*/ 2529175 w 2534794"/>
              <a:gd name="connsiteY6" fmla="*/ 794 h 1116317"/>
              <a:gd name="connsiteX0" fmla="*/ 0 w 2535582"/>
              <a:gd name="connsiteY0" fmla="*/ 1116139 h 1116285"/>
              <a:gd name="connsiteX1" fmla="*/ 481012 w 2535582"/>
              <a:gd name="connsiteY1" fmla="*/ 1083144 h 1116285"/>
              <a:gd name="connsiteX2" fmla="*/ 1163059 w 2535582"/>
              <a:gd name="connsiteY2" fmla="*/ 1064862 h 1116285"/>
              <a:gd name="connsiteX3" fmla="*/ 1730321 w 2535582"/>
              <a:gd name="connsiteY3" fmla="*/ 1024854 h 1116285"/>
              <a:gd name="connsiteX4" fmla="*/ 2040674 w 2535582"/>
              <a:gd name="connsiteY4" fmla="*/ 898308 h 1116285"/>
              <a:gd name="connsiteX5" fmla="*/ 2313284 w 2535582"/>
              <a:gd name="connsiteY5" fmla="*/ 559440 h 1116285"/>
              <a:gd name="connsiteX6" fmla="*/ 2529175 w 2535582"/>
              <a:gd name="connsiteY6" fmla="*/ 762 h 1116285"/>
              <a:gd name="connsiteX0" fmla="*/ 0 w 2602677"/>
              <a:gd name="connsiteY0" fmla="*/ 1334692 h 1334838"/>
              <a:gd name="connsiteX1" fmla="*/ 481012 w 2602677"/>
              <a:gd name="connsiteY1" fmla="*/ 1301697 h 1334838"/>
              <a:gd name="connsiteX2" fmla="*/ 1163059 w 2602677"/>
              <a:gd name="connsiteY2" fmla="*/ 1283415 h 1334838"/>
              <a:gd name="connsiteX3" fmla="*/ 1730321 w 2602677"/>
              <a:gd name="connsiteY3" fmla="*/ 1243407 h 1334838"/>
              <a:gd name="connsiteX4" fmla="*/ 2040674 w 2602677"/>
              <a:gd name="connsiteY4" fmla="*/ 1116861 h 1334838"/>
              <a:gd name="connsiteX5" fmla="*/ 2313284 w 2602677"/>
              <a:gd name="connsiteY5" fmla="*/ 777993 h 1334838"/>
              <a:gd name="connsiteX6" fmla="*/ 2598005 w 2602677"/>
              <a:gd name="connsiteY6" fmla="*/ 494 h 1334838"/>
              <a:gd name="connsiteX0" fmla="*/ 0 w 2602677"/>
              <a:gd name="connsiteY0" fmla="*/ 1334703 h 1334849"/>
              <a:gd name="connsiteX1" fmla="*/ 481012 w 2602677"/>
              <a:gd name="connsiteY1" fmla="*/ 1301708 h 1334849"/>
              <a:gd name="connsiteX2" fmla="*/ 1163059 w 2602677"/>
              <a:gd name="connsiteY2" fmla="*/ 1283426 h 1334849"/>
              <a:gd name="connsiteX3" fmla="*/ 1730321 w 2602677"/>
              <a:gd name="connsiteY3" fmla="*/ 1243418 h 1334849"/>
              <a:gd name="connsiteX4" fmla="*/ 2040674 w 2602677"/>
              <a:gd name="connsiteY4" fmla="*/ 1116872 h 1334849"/>
              <a:gd name="connsiteX5" fmla="*/ 2313284 w 2602677"/>
              <a:gd name="connsiteY5" fmla="*/ 764327 h 1334849"/>
              <a:gd name="connsiteX6" fmla="*/ 2598005 w 2602677"/>
              <a:gd name="connsiteY6" fmla="*/ 505 h 1334849"/>
              <a:gd name="connsiteX0" fmla="*/ 0 w 2602677"/>
              <a:gd name="connsiteY0" fmla="*/ 1334703 h 1334849"/>
              <a:gd name="connsiteX1" fmla="*/ 481012 w 2602677"/>
              <a:gd name="connsiteY1" fmla="*/ 1301708 h 1334849"/>
              <a:gd name="connsiteX2" fmla="*/ 1184420 w 2602677"/>
              <a:gd name="connsiteY2" fmla="*/ 1297102 h 1334849"/>
              <a:gd name="connsiteX3" fmla="*/ 1730321 w 2602677"/>
              <a:gd name="connsiteY3" fmla="*/ 1243418 h 1334849"/>
              <a:gd name="connsiteX4" fmla="*/ 2040674 w 2602677"/>
              <a:gd name="connsiteY4" fmla="*/ 1116872 h 1334849"/>
              <a:gd name="connsiteX5" fmla="*/ 2313284 w 2602677"/>
              <a:gd name="connsiteY5" fmla="*/ 764327 h 1334849"/>
              <a:gd name="connsiteX6" fmla="*/ 2598005 w 2602677"/>
              <a:gd name="connsiteY6" fmla="*/ 505 h 1334849"/>
              <a:gd name="connsiteX0" fmla="*/ 0 w 2602677"/>
              <a:gd name="connsiteY0" fmla="*/ 1334703 h 1334849"/>
              <a:gd name="connsiteX1" fmla="*/ 481012 w 2602677"/>
              <a:gd name="connsiteY1" fmla="*/ 1301708 h 1334849"/>
              <a:gd name="connsiteX2" fmla="*/ 1184420 w 2602677"/>
              <a:gd name="connsiteY2" fmla="*/ 1297102 h 1334849"/>
              <a:gd name="connsiteX3" fmla="*/ 1730321 w 2602677"/>
              <a:gd name="connsiteY3" fmla="*/ 1243418 h 1334849"/>
              <a:gd name="connsiteX4" fmla="*/ 2040674 w 2602677"/>
              <a:gd name="connsiteY4" fmla="*/ 1116872 h 1334849"/>
              <a:gd name="connsiteX5" fmla="*/ 2313284 w 2602677"/>
              <a:gd name="connsiteY5" fmla="*/ 764327 h 1334849"/>
              <a:gd name="connsiteX6" fmla="*/ 2598005 w 2602677"/>
              <a:gd name="connsiteY6" fmla="*/ 505 h 1334849"/>
              <a:gd name="connsiteX0" fmla="*/ 0 w 2602677"/>
              <a:gd name="connsiteY0" fmla="*/ 1334703 h 1334849"/>
              <a:gd name="connsiteX1" fmla="*/ 481012 w 2602677"/>
              <a:gd name="connsiteY1" fmla="*/ 1301708 h 1334849"/>
              <a:gd name="connsiteX2" fmla="*/ 1184420 w 2602677"/>
              <a:gd name="connsiteY2" fmla="*/ 1297102 h 1334849"/>
              <a:gd name="connsiteX3" fmla="*/ 1730321 w 2602677"/>
              <a:gd name="connsiteY3" fmla="*/ 1243418 h 1334849"/>
              <a:gd name="connsiteX4" fmla="*/ 2040674 w 2602677"/>
              <a:gd name="connsiteY4" fmla="*/ 1116872 h 1334849"/>
              <a:gd name="connsiteX5" fmla="*/ 2313284 w 2602677"/>
              <a:gd name="connsiteY5" fmla="*/ 764327 h 1334849"/>
              <a:gd name="connsiteX6" fmla="*/ 2598005 w 2602677"/>
              <a:gd name="connsiteY6" fmla="*/ 505 h 1334849"/>
              <a:gd name="connsiteX0" fmla="*/ 0 w 2602677"/>
              <a:gd name="connsiteY0" fmla="*/ 1334703 h 1335206"/>
              <a:gd name="connsiteX1" fmla="*/ 481012 w 2602677"/>
              <a:gd name="connsiteY1" fmla="*/ 1301708 h 1335206"/>
              <a:gd name="connsiteX2" fmla="*/ 1184420 w 2602677"/>
              <a:gd name="connsiteY2" fmla="*/ 1297102 h 1335206"/>
              <a:gd name="connsiteX3" fmla="*/ 1730321 w 2602677"/>
              <a:gd name="connsiteY3" fmla="*/ 1243418 h 1335206"/>
              <a:gd name="connsiteX4" fmla="*/ 2040674 w 2602677"/>
              <a:gd name="connsiteY4" fmla="*/ 1116872 h 1335206"/>
              <a:gd name="connsiteX5" fmla="*/ 2313284 w 2602677"/>
              <a:gd name="connsiteY5" fmla="*/ 764327 h 1335206"/>
              <a:gd name="connsiteX6" fmla="*/ 2598005 w 2602677"/>
              <a:gd name="connsiteY6" fmla="*/ 505 h 1335206"/>
              <a:gd name="connsiteX0" fmla="*/ 0 w 2602677"/>
              <a:gd name="connsiteY0" fmla="*/ 1334703 h 1335393"/>
              <a:gd name="connsiteX1" fmla="*/ 490506 w 2602677"/>
              <a:gd name="connsiteY1" fmla="*/ 1305127 h 1335393"/>
              <a:gd name="connsiteX2" fmla="*/ 1184420 w 2602677"/>
              <a:gd name="connsiteY2" fmla="*/ 1297102 h 1335393"/>
              <a:gd name="connsiteX3" fmla="*/ 1730321 w 2602677"/>
              <a:gd name="connsiteY3" fmla="*/ 1243418 h 1335393"/>
              <a:gd name="connsiteX4" fmla="*/ 2040674 w 2602677"/>
              <a:gd name="connsiteY4" fmla="*/ 1116872 h 1335393"/>
              <a:gd name="connsiteX5" fmla="*/ 2313284 w 2602677"/>
              <a:gd name="connsiteY5" fmla="*/ 764327 h 1335393"/>
              <a:gd name="connsiteX6" fmla="*/ 2598005 w 2602677"/>
              <a:gd name="connsiteY6" fmla="*/ 505 h 1335393"/>
              <a:gd name="connsiteX0" fmla="*/ 0 w 2602677"/>
              <a:gd name="connsiteY0" fmla="*/ 1334703 h 1335393"/>
              <a:gd name="connsiteX1" fmla="*/ 490506 w 2602677"/>
              <a:gd name="connsiteY1" fmla="*/ 1305127 h 1335393"/>
              <a:gd name="connsiteX2" fmla="*/ 1217649 w 2602677"/>
              <a:gd name="connsiteY2" fmla="*/ 1276588 h 1335393"/>
              <a:gd name="connsiteX3" fmla="*/ 1730321 w 2602677"/>
              <a:gd name="connsiteY3" fmla="*/ 1243418 h 1335393"/>
              <a:gd name="connsiteX4" fmla="*/ 2040674 w 2602677"/>
              <a:gd name="connsiteY4" fmla="*/ 1116872 h 1335393"/>
              <a:gd name="connsiteX5" fmla="*/ 2313284 w 2602677"/>
              <a:gd name="connsiteY5" fmla="*/ 764327 h 1335393"/>
              <a:gd name="connsiteX6" fmla="*/ 2598005 w 2602677"/>
              <a:gd name="connsiteY6" fmla="*/ 505 h 1335393"/>
              <a:gd name="connsiteX0" fmla="*/ 0 w 2602677"/>
              <a:gd name="connsiteY0" fmla="*/ 1334703 h 1335393"/>
              <a:gd name="connsiteX1" fmla="*/ 490506 w 2602677"/>
              <a:gd name="connsiteY1" fmla="*/ 1305127 h 1335393"/>
              <a:gd name="connsiteX2" fmla="*/ 1217649 w 2602677"/>
              <a:gd name="connsiteY2" fmla="*/ 1276588 h 1335393"/>
              <a:gd name="connsiteX3" fmla="*/ 1730321 w 2602677"/>
              <a:gd name="connsiteY3" fmla="*/ 1243418 h 1335393"/>
              <a:gd name="connsiteX4" fmla="*/ 2040674 w 2602677"/>
              <a:gd name="connsiteY4" fmla="*/ 1116872 h 1335393"/>
              <a:gd name="connsiteX5" fmla="*/ 2313284 w 2602677"/>
              <a:gd name="connsiteY5" fmla="*/ 764327 h 1335393"/>
              <a:gd name="connsiteX6" fmla="*/ 2598005 w 2602677"/>
              <a:gd name="connsiteY6" fmla="*/ 505 h 1335393"/>
              <a:gd name="connsiteX0" fmla="*/ 0 w 2602677"/>
              <a:gd name="connsiteY0" fmla="*/ 1334703 h 1335393"/>
              <a:gd name="connsiteX1" fmla="*/ 490506 w 2602677"/>
              <a:gd name="connsiteY1" fmla="*/ 1305127 h 1335393"/>
              <a:gd name="connsiteX2" fmla="*/ 1217649 w 2602677"/>
              <a:gd name="connsiteY2" fmla="*/ 1276588 h 1335393"/>
              <a:gd name="connsiteX3" fmla="*/ 1730321 w 2602677"/>
              <a:gd name="connsiteY3" fmla="*/ 1243418 h 1335393"/>
              <a:gd name="connsiteX4" fmla="*/ 2040674 w 2602677"/>
              <a:gd name="connsiteY4" fmla="*/ 1116872 h 1335393"/>
              <a:gd name="connsiteX5" fmla="*/ 2313284 w 2602677"/>
              <a:gd name="connsiteY5" fmla="*/ 764327 h 1335393"/>
              <a:gd name="connsiteX6" fmla="*/ 2598005 w 2602677"/>
              <a:gd name="connsiteY6" fmla="*/ 505 h 1335393"/>
              <a:gd name="connsiteX0" fmla="*/ 0 w 2602677"/>
              <a:gd name="connsiteY0" fmla="*/ 1334703 h 1335393"/>
              <a:gd name="connsiteX1" fmla="*/ 490506 w 2602677"/>
              <a:gd name="connsiteY1" fmla="*/ 1305127 h 1335393"/>
              <a:gd name="connsiteX2" fmla="*/ 1217649 w 2602677"/>
              <a:gd name="connsiteY2" fmla="*/ 1276588 h 1335393"/>
              <a:gd name="connsiteX3" fmla="*/ 1730321 w 2602677"/>
              <a:gd name="connsiteY3" fmla="*/ 1243418 h 1335393"/>
              <a:gd name="connsiteX4" fmla="*/ 2040674 w 2602677"/>
              <a:gd name="connsiteY4" fmla="*/ 1116872 h 1335393"/>
              <a:gd name="connsiteX5" fmla="*/ 2313284 w 2602677"/>
              <a:gd name="connsiteY5" fmla="*/ 764327 h 1335393"/>
              <a:gd name="connsiteX6" fmla="*/ 2598005 w 2602677"/>
              <a:gd name="connsiteY6" fmla="*/ 505 h 1335393"/>
              <a:gd name="connsiteX0" fmla="*/ 0 w 2602677"/>
              <a:gd name="connsiteY0" fmla="*/ 1334703 h 1335393"/>
              <a:gd name="connsiteX1" fmla="*/ 490506 w 2602677"/>
              <a:gd name="connsiteY1" fmla="*/ 1305127 h 1335393"/>
              <a:gd name="connsiteX2" fmla="*/ 1217649 w 2602677"/>
              <a:gd name="connsiteY2" fmla="*/ 1276588 h 1335393"/>
              <a:gd name="connsiteX3" fmla="*/ 1732695 w 2602677"/>
              <a:gd name="connsiteY3" fmla="*/ 1229742 h 1335393"/>
              <a:gd name="connsiteX4" fmla="*/ 2040674 w 2602677"/>
              <a:gd name="connsiteY4" fmla="*/ 1116872 h 1335393"/>
              <a:gd name="connsiteX5" fmla="*/ 2313284 w 2602677"/>
              <a:gd name="connsiteY5" fmla="*/ 764327 h 1335393"/>
              <a:gd name="connsiteX6" fmla="*/ 2598005 w 2602677"/>
              <a:gd name="connsiteY6" fmla="*/ 505 h 1335393"/>
              <a:gd name="connsiteX0" fmla="*/ 0 w 2602677"/>
              <a:gd name="connsiteY0" fmla="*/ 1334703 h 1335393"/>
              <a:gd name="connsiteX1" fmla="*/ 490506 w 2602677"/>
              <a:gd name="connsiteY1" fmla="*/ 1305127 h 1335393"/>
              <a:gd name="connsiteX2" fmla="*/ 1217649 w 2602677"/>
              <a:gd name="connsiteY2" fmla="*/ 1276588 h 1335393"/>
              <a:gd name="connsiteX3" fmla="*/ 1732695 w 2602677"/>
              <a:gd name="connsiteY3" fmla="*/ 1229742 h 1335393"/>
              <a:gd name="connsiteX4" fmla="*/ 2043048 w 2602677"/>
              <a:gd name="connsiteY4" fmla="*/ 1099777 h 1335393"/>
              <a:gd name="connsiteX5" fmla="*/ 2313284 w 2602677"/>
              <a:gd name="connsiteY5" fmla="*/ 764327 h 1335393"/>
              <a:gd name="connsiteX6" fmla="*/ 2598005 w 2602677"/>
              <a:gd name="connsiteY6" fmla="*/ 505 h 1335393"/>
              <a:gd name="connsiteX0" fmla="*/ 0 w 2602633"/>
              <a:gd name="connsiteY0" fmla="*/ 1334715 h 1335405"/>
              <a:gd name="connsiteX1" fmla="*/ 490506 w 2602633"/>
              <a:gd name="connsiteY1" fmla="*/ 1305139 h 1335405"/>
              <a:gd name="connsiteX2" fmla="*/ 1217649 w 2602633"/>
              <a:gd name="connsiteY2" fmla="*/ 1276600 h 1335405"/>
              <a:gd name="connsiteX3" fmla="*/ 1732695 w 2602633"/>
              <a:gd name="connsiteY3" fmla="*/ 1229754 h 1335405"/>
              <a:gd name="connsiteX4" fmla="*/ 2043048 w 2602633"/>
              <a:gd name="connsiteY4" fmla="*/ 1099789 h 1335405"/>
              <a:gd name="connsiteX5" fmla="*/ 2310911 w 2602633"/>
              <a:gd name="connsiteY5" fmla="*/ 750663 h 1335405"/>
              <a:gd name="connsiteX6" fmla="*/ 2598005 w 2602633"/>
              <a:gd name="connsiteY6" fmla="*/ 517 h 1335405"/>
              <a:gd name="connsiteX0" fmla="*/ 0 w 2602633"/>
              <a:gd name="connsiteY0" fmla="*/ 1334715 h 1335405"/>
              <a:gd name="connsiteX1" fmla="*/ 490506 w 2602633"/>
              <a:gd name="connsiteY1" fmla="*/ 1305139 h 1335405"/>
              <a:gd name="connsiteX2" fmla="*/ 1217649 w 2602633"/>
              <a:gd name="connsiteY2" fmla="*/ 1276600 h 1335405"/>
              <a:gd name="connsiteX3" fmla="*/ 1732695 w 2602633"/>
              <a:gd name="connsiteY3" fmla="*/ 1229754 h 1335405"/>
              <a:gd name="connsiteX4" fmla="*/ 2043048 w 2602633"/>
              <a:gd name="connsiteY4" fmla="*/ 1099789 h 1335405"/>
              <a:gd name="connsiteX5" fmla="*/ 2310911 w 2602633"/>
              <a:gd name="connsiteY5" fmla="*/ 750663 h 1335405"/>
              <a:gd name="connsiteX6" fmla="*/ 2598005 w 2602633"/>
              <a:gd name="connsiteY6" fmla="*/ 517 h 1335405"/>
              <a:gd name="connsiteX0" fmla="*/ 0 w 2508136"/>
              <a:gd name="connsiteY0" fmla="*/ 1129841 h 1130531"/>
              <a:gd name="connsiteX1" fmla="*/ 490506 w 2508136"/>
              <a:gd name="connsiteY1" fmla="*/ 1100265 h 1130531"/>
              <a:gd name="connsiteX2" fmla="*/ 1217649 w 2508136"/>
              <a:gd name="connsiteY2" fmla="*/ 1071726 h 1130531"/>
              <a:gd name="connsiteX3" fmla="*/ 1732695 w 2508136"/>
              <a:gd name="connsiteY3" fmla="*/ 1024880 h 1130531"/>
              <a:gd name="connsiteX4" fmla="*/ 2043048 w 2508136"/>
              <a:gd name="connsiteY4" fmla="*/ 894915 h 1130531"/>
              <a:gd name="connsiteX5" fmla="*/ 2310911 w 2508136"/>
              <a:gd name="connsiteY5" fmla="*/ 545789 h 1130531"/>
              <a:gd name="connsiteX6" fmla="*/ 2500693 w 2508136"/>
              <a:gd name="connsiteY6" fmla="*/ 788 h 1130531"/>
              <a:gd name="connsiteX0" fmla="*/ 0 w 2549688"/>
              <a:gd name="connsiteY0" fmla="*/ 1177929 h 1178619"/>
              <a:gd name="connsiteX1" fmla="*/ 490506 w 2549688"/>
              <a:gd name="connsiteY1" fmla="*/ 1148353 h 1178619"/>
              <a:gd name="connsiteX2" fmla="*/ 1217649 w 2549688"/>
              <a:gd name="connsiteY2" fmla="*/ 1119814 h 1178619"/>
              <a:gd name="connsiteX3" fmla="*/ 1732695 w 2549688"/>
              <a:gd name="connsiteY3" fmla="*/ 1072968 h 1178619"/>
              <a:gd name="connsiteX4" fmla="*/ 2043048 w 2549688"/>
              <a:gd name="connsiteY4" fmla="*/ 943003 h 1178619"/>
              <a:gd name="connsiteX5" fmla="*/ 2310911 w 2549688"/>
              <a:gd name="connsiteY5" fmla="*/ 593877 h 1178619"/>
              <a:gd name="connsiteX6" fmla="*/ 2500693 w 2549688"/>
              <a:gd name="connsiteY6" fmla="*/ 48876 h 1178619"/>
              <a:gd name="connsiteX0" fmla="*/ 0 w 2621419"/>
              <a:gd name="connsiteY0" fmla="*/ 1287588 h 1288278"/>
              <a:gd name="connsiteX1" fmla="*/ 490506 w 2621419"/>
              <a:gd name="connsiteY1" fmla="*/ 1258012 h 1288278"/>
              <a:gd name="connsiteX2" fmla="*/ 1217649 w 2621419"/>
              <a:gd name="connsiteY2" fmla="*/ 1229473 h 1288278"/>
              <a:gd name="connsiteX3" fmla="*/ 1732695 w 2621419"/>
              <a:gd name="connsiteY3" fmla="*/ 1182627 h 1288278"/>
              <a:gd name="connsiteX4" fmla="*/ 2043048 w 2621419"/>
              <a:gd name="connsiteY4" fmla="*/ 1052662 h 1288278"/>
              <a:gd name="connsiteX5" fmla="*/ 2310911 w 2621419"/>
              <a:gd name="connsiteY5" fmla="*/ 703536 h 1288278"/>
              <a:gd name="connsiteX6" fmla="*/ 2581390 w 2621419"/>
              <a:gd name="connsiteY6" fmla="*/ 42286 h 1288278"/>
              <a:gd name="connsiteX0" fmla="*/ 0 w 2494039"/>
              <a:gd name="connsiteY0" fmla="*/ 1359403 h 1360093"/>
              <a:gd name="connsiteX1" fmla="*/ 490506 w 2494039"/>
              <a:gd name="connsiteY1" fmla="*/ 1329827 h 1360093"/>
              <a:gd name="connsiteX2" fmla="*/ 1217649 w 2494039"/>
              <a:gd name="connsiteY2" fmla="*/ 1301288 h 1360093"/>
              <a:gd name="connsiteX3" fmla="*/ 1732695 w 2494039"/>
              <a:gd name="connsiteY3" fmla="*/ 1254442 h 1360093"/>
              <a:gd name="connsiteX4" fmla="*/ 2043048 w 2494039"/>
              <a:gd name="connsiteY4" fmla="*/ 1124477 h 1360093"/>
              <a:gd name="connsiteX5" fmla="*/ 2310911 w 2494039"/>
              <a:gd name="connsiteY5" fmla="*/ 775351 h 1360093"/>
              <a:gd name="connsiteX6" fmla="*/ 2434236 w 2494039"/>
              <a:gd name="connsiteY6" fmla="*/ 38880 h 1360093"/>
              <a:gd name="connsiteX0" fmla="*/ 0 w 2557741"/>
              <a:gd name="connsiteY0" fmla="*/ 1454059 h 1454749"/>
              <a:gd name="connsiteX1" fmla="*/ 490506 w 2557741"/>
              <a:gd name="connsiteY1" fmla="*/ 1424483 h 1454749"/>
              <a:gd name="connsiteX2" fmla="*/ 1217649 w 2557741"/>
              <a:gd name="connsiteY2" fmla="*/ 1395944 h 1454749"/>
              <a:gd name="connsiteX3" fmla="*/ 1732695 w 2557741"/>
              <a:gd name="connsiteY3" fmla="*/ 1349098 h 1454749"/>
              <a:gd name="connsiteX4" fmla="*/ 2043048 w 2557741"/>
              <a:gd name="connsiteY4" fmla="*/ 1219133 h 1454749"/>
              <a:gd name="connsiteX5" fmla="*/ 2310911 w 2557741"/>
              <a:gd name="connsiteY5" fmla="*/ 870007 h 1454749"/>
              <a:gd name="connsiteX6" fmla="*/ 2434236 w 2557741"/>
              <a:gd name="connsiteY6" fmla="*/ 133536 h 1454749"/>
              <a:gd name="connsiteX0" fmla="*/ 0 w 2658558"/>
              <a:gd name="connsiteY0" fmla="*/ 1629642 h 1630332"/>
              <a:gd name="connsiteX1" fmla="*/ 490506 w 2658558"/>
              <a:gd name="connsiteY1" fmla="*/ 1600066 h 1630332"/>
              <a:gd name="connsiteX2" fmla="*/ 1217649 w 2658558"/>
              <a:gd name="connsiteY2" fmla="*/ 1571527 h 1630332"/>
              <a:gd name="connsiteX3" fmla="*/ 1732695 w 2658558"/>
              <a:gd name="connsiteY3" fmla="*/ 1524681 h 1630332"/>
              <a:gd name="connsiteX4" fmla="*/ 2043048 w 2658558"/>
              <a:gd name="connsiteY4" fmla="*/ 1394716 h 1630332"/>
              <a:gd name="connsiteX5" fmla="*/ 2310911 w 2658558"/>
              <a:gd name="connsiteY5" fmla="*/ 1045590 h 1630332"/>
              <a:gd name="connsiteX6" fmla="*/ 2557656 w 2658558"/>
              <a:gd name="connsiteY6" fmla="*/ 117651 h 1630332"/>
              <a:gd name="connsiteX0" fmla="*/ 0 w 2566134"/>
              <a:gd name="connsiteY0" fmla="*/ 1511991 h 1512681"/>
              <a:gd name="connsiteX1" fmla="*/ 490506 w 2566134"/>
              <a:gd name="connsiteY1" fmla="*/ 1482415 h 1512681"/>
              <a:gd name="connsiteX2" fmla="*/ 1217649 w 2566134"/>
              <a:gd name="connsiteY2" fmla="*/ 1453876 h 1512681"/>
              <a:gd name="connsiteX3" fmla="*/ 1732695 w 2566134"/>
              <a:gd name="connsiteY3" fmla="*/ 1407030 h 1512681"/>
              <a:gd name="connsiteX4" fmla="*/ 2043048 w 2566134"/>
              <a:gd name="connsiteY4" fmla="*/ 1277065 h 1512681"/>
              <a:gd name="connsiteX5" fmla="*/ 2310911 w 2566134"/>
              <a:gd name="connsiteY5" fmla="*/ 927939 h 1512681"/>
              <a:gd name="connsiteX6" fmla="*/ 2557656 w 2566134"/>
              <a:gd name="connsiteY6" fmla="*/ 0 h 1512681"/>
              <a:gd name="connsiteX0" fmla="*/ 0 w 2557656"/>
              <a:gd name="connsiteY0" fmla="*/ 1511991 h 1512681"/>
              <a:gd name="connsiteX1" fmla="*/ 490506 w 2557656"/>
              <a:gd name="connsiteY1" fmla="*/ 1482415 h 1512681"/>
              <a:gd name="connsiteX2" fmla="*/ 1217649 w 2557656"/>
              <a:gd name="connsiteY2" fmla="*/ 1453876 h 1512681"/>
              <a:gd name="connsiteX3" fmla="*/ 1732695 w 2557656"/>
              <a:gd name="connsiteY3" fmla="*/ 1407030 h 1512681"/>
              <a:gd name="connsiteX4" fmla="*/ 2043048 w 2557656"/>
              <a:gd name="connsiteY4" fmla="*/ 1277065 h 1512681"/>
              <a:gd name="connsiteX5" fmla="*/ 2310911 w 2557656"/>
              <a:gd name="connsiteY5" fmla="*/ 927939 h 1512681"/>
              <a:gd name="connsiteX6" fmla="*/ 2557656 w 2557656"/>
              <a:gd name="connsiteY6" fmla="*/ 0 h 1512681"/>
              <a:gd name="connsiteX0" fmla="*/ 0 w 2678702"/>
              <a:gd name="connsiteY0" fmla="*/ 1477801 h 1478491"/>
              <a:gd name="connsiteX1" fmla="*/ 490506 w 2678702"/>
              <a:gd name="connsiteY1" fmla="*/ 1448225 h 1478491"/>
              <a:gd name="connsiteX2" fmla="*/ 1217649 w 2678702"/>
              <a:gd name="connsiteY2" fmla="*/ 1419686 h 1478491"/>
              <a:gd name="connsiteX3" fmla="*/ 1732695 w 2678702"/>
              <a:gd name="connsiteY3" fmla="*/ 1372840 h 1478491"/>
              <a:gd name="connsiteX4" fmla="*/ 2043048 w 2678702"/>
              <a:gd name="connsiteY4" fmla="*/ 1242875 h 1478491"/>
              <a:gd name="connsiteX5" fmla="*/ 2310911 w 2678702"/>
              <a:gd name="connsiteY5" fmla="*/ 893749 h 1478491"/>
              <a:gd name="connsiteX6" fmla="*/ 2678702 w 2678702"/>
              <a:gd name="connsiteY6" fmla="*/ 0 h 1478491"/>
              <a:gd name="connsiteX0" fmla="*/ 0 w 2678702"/>
              <a:gd name="connsiteY0" fmla="*/ 1477801 h 1478491"/>
              <a:gd name="connsiteX1" fmla="*/ 490506 w 2678702"/>
              <a:gd name="connsiteY1" fmla="*/ 1448225 h 1478491"/>
              <a:gd name="connsiteX2" fmla="*/ 1217649 w 2678702"/>
              <a:gd name="connsiteY2" fmla="*/ 1419686 h 1478491"/>
              <a:gd name="connsiteX3" fmla="*/ 1732695 w 2678702"/>
              <a:gd name="connsiteY3" fmla="*/ 1372840 h 1478491"/>
              <a:gd name="connsiteX4" fmla="*/ 2043048 w 2678702"/>
              <a:gd name="connsiteY4" fmla="*/ 1242875 h 1478491"/>
              <a:gd name="connsiteX5" fmla="*/ 2310911 w 2678702"/>
              <a:gd name="connsiteY5" fmla="*/ 893749 h 1478491"/>
              <a:gd name="connsiteX6" fmla="*/ 2678702 w 2678702"/>
              <a:gd name="connsiteY6" fmla="*/ 0 h 1478491"/>
              <a:gd name="connsiteX0" fmla="*/ 0 w 2678702"/>
              <a:gd name="connsiteY0" fmla="*/ 1477801 h 1478491"/>
              <a:gd name="connsiteX1" fmla="*/ 490506 w 2678702"/>
              <a:gd name="connsiteY1" fmla="*/ 1448225 h 1478491"/>
              <a:gd name="connsiteX2" fmla="*/ 1217649 w 2678702"/>
              <a:gd name="connsiteY2" fmla="*/ 1419686 h 1478491"/>
              <a:gd name="connsiteX3" fmla="*/ 1732695 w 2678702"/>
              <a:gd name="connsiteY3" fmla="*/ 1372840 h 1478491"/>
              <a:gd name="connsiteX4" fmla="*/ 2043048 w 2678702"/>
              <a:gd name="connsiteY4" fmla="*/ 1242875 h 1478491"/>
              <a:gd name="connsiteX5" fmla="*/ 2310911 w 2678702"/>
              <a:gd name="connsiteY5" fmla="*/ 893749 h 1478491"/>
              <a:gd name="connsiteX6" fmla="*/ 2678702 w 2678702"/>
              <a:gd name="connsiteY6" fmla="*/ 0 h 1478491"/>
              <a:gd name="connsiteX0" fmla="*/ 0 w 2678702"/>
              <a:gd name="connsiteY0" fmla="*/ 1477801 h 1478491"/>
              <a:gd name="connsiteX1" fmla="*/ 490506 w 2678702"/>
              <a:gd name="connsiteY1" fmla="*/ 1448225 h 1478491"/>
              <a:gd name="connsiteX2" fmla="*/ 1220023 w 2678702"/>
              <a:gd name="connsiteY2" fmla="*/ 1433362 h 1478491"/>
              <a:gd name="connsiteX3" fmla="*/ 1732695 w 2678702"/>
              <a:gd name="connsiteY3" fmla="*/ 1372840 h 1478491"/>
              <a:gd name="connsiteX4" fmla="*/ 2043048 w 2678702"/>
              <a:gd name="connsiteY4" fmla="*/ 1242875 h 1478491"/>
              <a:gd name="connsiteX5" fmla="*/ 2310911 w 2678702"/>
              <a:gd name="connsiteY5" fmla="*/ 893749 h 1478491"/>
              <a:gd name="connsiteX6" fmla="*/ 2678702 w 2678702"/>
              <a:gd name="connsiteY6" fmla="*/ 0 h 1478491"/>
              <a:gd name="connsiteX0" fmla="*/ 0 w 2678702"/>
              <a:gd name="connsiteY0" fmla="*/ 1477801 h 1483101"/>
              <a:gd name="connsiteX1" fmla="*/ 466772 w 2678702"/>
              <a:gd name="connsiteY1" fmla="*/ 1465321 h 1483101"/>
              <a:gd name="connsiteX2" fmla="*/ 1220023 w 2678702"/>
              <a:gd name="connsiteY2" fmla="*/ 1433362 h 1483101"/>
              <a:gd name="connsiteX3" fmla="*/ 1732695 w 2678702"/>
              <a:gd name="connsiteY3" fmla="*/ 1372840 h 1483101"/>
              <a:gd name="connsiteX4" fmla="*/ 2043048 w 2678702"/>
              <a:gd name="connsiteY4" fmla="*/ 1242875 h 1483101"/>
              <a:gd name="connsiteX5" fmla="*/ 2310911 w 2678702"/>
              <a:gd name="connsiteY5" fmla="*/ 893749 h 1483101"/>
              <a:gd name="connsiteX6" fmla="*/ 2678702 w 2678702"/>
              <a:gd name="connsiteY6" fmla="*/ 0 h 1483101"/>
              <a:gd name="connsiteX0" fmla="*/ 0 w 2678702"/>
              <a:gd name="connsiteY0" fmla="*/ 1477801 h 1483101"/>
              <a:gd name="connsiteX1" fmla="*/ 466772 w 2678702"/>
              <a:gd name="connsiteY1" fmla="*/ 1465321 h 1483101"/>
              <a:gd name="connsiteX2" fmla="*/ 1220023 w 2678702"/>
              <a:gd name="connsiteY2" fmla="*/ 1433362 h 1483101"/>
              <a:gd name="connsiteX3" fmla="*/ 1732695 w 2678702"/>
              <a:gd name="connsiteY3" fmla="*/ 1372840 h 1483101"/>
              <a:gd name="connsiteX4" fmla="*/ 2043048 w 2678702"/>
              <a:gd name="connsiteY4" fmla="*/ 1242875 h 1483101"/>
              <a:gd name="connsiteX5" fmla="*/ 2310911 w 2678702"/>
              <a:gd name="connsiteY5" fmla="*/ 893749 h 1483101"/>
              <a:gd name="connsiteX6" fmla="*/ 2678702 w 2678702"/>
              <a:gd name="connsiteY6" fmla="*/ 0 h 1483101"/>
              <a:gd name="connsiteX0" fmla="*/ 0 w 2678702"/>
              <a:gd name="connsiteY0" fmla="*/ 1477801 h 1478075"/>
              <a:gd name="connsiteX1" fmla="*/ 466772 w 2678702"/>
              <a:gd name="connsiteY1" fmla="*/ 1465321 h 1478075"/>
              <a:gd name="connsiteX2" fmla="*/ 1220023 w 2678702"/>
              <a:gd name="connsiteY2" fmla="*/ 1433362 h 1478075"/>
              <a:gd name="connsiteX3" fmla="*/ 1732695 w 2678702"/>
              <a:gd name="connsiteY3" fmla="*/ 1372840 h 1478075"/>
              <a:gd name="connsiteX4" fmla="*/ 2043048 w 2678702"/>
              <a:gd name="connsiteY4" fmla="*/ 1242875 h 1478075"/>
              <a:gd name="connsiteX5" fmla="*/ 2310911 w 2678702"/>
              <a:gd name="connsiteY5" fmla="*/ 893749 h 1478075"/>
              <a:gd name="connsiteX6" fmla="*/ 2678702 w 2678702"/>
              <a:gd name="connsiteY6" fmla="*/ 0 h 1478075"/>
              <a:gd name="connsiteX0" fmla="*/ 0 w 2678702"/>
              <a:gd name="connsiteY0" fmla="*/ 1450449 h 1467001"/>
              <a:gd name="connsiteX1" fmla="*/ 466772 w 2678702"/>
              <a:gd name="connsiteY1" fmla="*/ 1465321 h 1467001"/>
              <a:gd name="connsiteX2" fmla="*/ 1220023 w 2678702"/>
              <a:gd name="connsiteY2" fmla="*/ 1433362 h 1467001"/>
              <a:gd name="connsiteX3" fmla="*/ 1732695 w 2678702"/>
              <a:gd name="connsiteY3" fmla="*/ 1372840 h 1467001"/>
              <a:gd name="connsiteX4" fmla="*/ 2043048 w 2678702"/>
              <a:gd name="connsiteY4" fmla="*/ 1242875 h 1467001"/>
              <a:gd name="connsiteX5" fmla="*/ 2310911 w 2678702"/>
              <a:gd name="connsiteY5" fmla="*/ 893749 h 1467001"/>
              <a:gd name="connsiteX6" fmla="*/ 2678702 w 2678702"/>
              <a:gd name="connsiteY6" fmla="*/ 0 h 1467001"/>
              <a:gd name="connsiteX0" fmla="*/ 0 w 2548162"/>
              <a:gd name="connsiteY0" fmla="*/ 1529087 h 1529162"/>
              <a:gd name="connsiteX1" fmla="*/ 336232 w 2548162"/>
              <a:gd name="connsiteY1" fmla="*/ 1465321 h 1529162"/>
              <a:gd name="connsiteX2" fmla="*/ 1089483 w 2548162"/>
              <a:gd name="connsiteY2" fmla="*/ 1433362 h 1529162"/>
              <a:gd name="connsiteX3" fmla="*/ 1602155 w 2548162"/>
              <a:gd name="connsiteY3" fmla="*/ 1372840 h 1529162"/>
              <a:gd name="connsiteX4" fmla="*/ 1912508 w 2548162"/>
              <a:gd name="connsiteY4" fmla="*/ 1242875 h 1529162"/>
              <a:gd name="connsiteX5" fmla="*/ 2180371 w 2548162"/>
              <a:gd name="connsiteY5" fmla="*/ 893749 h 1529162"/>
              <a:gd name="connsiteX6" fmla="*/ 2548162 w 2548162"/>
              <a:gd name="connsiteY6" fmla="*/ 0 h 1529162"/>
              <a:gd name="connsiteX0" fmla="*/ 0 w 2662088"/>
              <a:gd name="connsiteY0" fmla="*/ 1464125 h 1467001"/>
              <a:gd name="connsiteX1" fmla="*/ 450158 w 2662088"/>
              <a:gd name="connsiteY1" fmla="*/ 1465321 h 1467001"/>
              <a:gd name="connsiteX2" fmla="*/ 1203409 w 2662088"/>
              <a:gd name="connsiteY2" fmla="*/ 1433362 h 1467001"/>
              <a:gd name="connsiteX3" fmla="*/ 1716081 w 2662088"/>
              <a:gd name="connsiteY3" fmla="*/ 1372840 h 1467001"/>
              <a:gd name="connsiteX4" fmla="*/ 2026434 w 2662088"/>
              <a:gd name="connsiteY4" fmla="*/ 1242875 h 1467001"/>
              <a:gd name="connsiteX5" fmla="*/ 2294297 w 2662088"/>
              <a:gd name="connsiteY5" fmla="*/ 893749 h 1467001"/>
              <a:gd name="connsiteX6" fmla="*/ 2662088 w 2662088"/>
              <a:gd name="connsiteY6" fmla="*/ 0 h 1467001"/>
              <a:gd name="connsiteX0" fmla="*/ 0 w 2662088"/>
              <a:gd name="connsiteY0" fmla="*/ 1464125 h 1464548"/>
              <a:gd name="connsiteX1" fmla="*/ 476266 w 2662088"/>
              <a:gd name="connsiteY1" fmla="*/ 1458483 h 1464548"/>
              <a:gd name="connsiteX2" fmla="*/ 1203409 w 2662088"/>
              <a:gd name="connsiteY2" fmla="*/ 1433362 h 1464548"/>
              <a:gd name="connsiteX3" fmla="*/ 1716081 w 2662088"/>
              <a:gd name="connsiteY3" fmla="*/ 1372840 h 1464548"/>
              <a:gd name="connsiteX4" fmla="*/ 2026434 w 2662088"/>
              <a:gd name="connsiteY4" fmla="*/ 1242875 h 1464548"/>
              <a:gd name="connsiteX5" fmla="*/ 2294297 w 2662088"/>
              <a:gd name="connsiteY5" fmla="*/ 893749 h 1464548"/>
              <a:gd name="connsiteX6" fmla="*/ 2662088 w 2662088"/>
              <a:gd name="connsiteY6" fmla="*/ 0 h 1464548"/>
              <a:gd name="connsiteX0" fmla="*/ 0 w 2662088"/>
              <a:gd name="connsiteY0" fmla="*/ 1464125 h 1464548"/>
              <a:gd name="connsiteX1" fmla="*/ 476266 w 2662088"/>
              <a:gd name="connsiteY1" fmla="*/ 1458483 h 1464548"/>
              <a:gd name="connsiteX2" fmla="*/ 1203409 w 2662088"/>
              <a:gd name="connsiteY2" fmla="*/ 1433362 h 1464548"/>
              <a:gd name="connsiteX3" fmla="*/ 1716081 w 2662088"/>
              <a:gd name="connsiteY3" fmla="*/ 1372840 h 1464548"/>
              <a:gd name="connsiteX4" fmla="*/ 2026434 w 2662088"/>
              <a:gd name="connsiteY4" fmla="*/ 1242875 h 1464548"/>
              <a:gd name="connsiteX5" fmla="*/ 2294297 w 2662088"/>
              <a:gd name="connsiteY5" fmla="*/ 893749 h 1464548"/>
              <a:gd name="connsiteX6" fmla="*/ 2662088 w 2662088"/>
              <a:gd name="connsiteY6" fmla="*/ 0 h 1464548"/>
              <a:gd name="connsiteX0" fmla="*/ 0 w 2662088"/>
              <a:gd name="connsiteY0" fmla="*/ 1464125 h 1464548"/>
              <a:gd name="connsiteX1" fmla="*/ 476266 w 2662088"/>
              <a:gd name="connsiteY1" fmla="*/ 1458483 h 1464548"/>
              <a:gd name="connsiteX2" fmla="*/ 1203409 w 2662088"/>
              <a:gd name="connsiteY2" fmla="*/ 1433362 h 1464548"/>
              <a:gd name="connsiteX3" fmla="*/ 1716081 w 2662088"/>
              <a:gd name="connsiteY3" fmla="*/ 1372840 h 1464548"/>
              <a:gd name="connsiteX4" fmla="*/ 2026434 w 2662088"/>
              <a:gd name="connsiteY4" fmla="*/ 1242875 h 1464548"/>
              <a:gd name="connsiteX5" fmla="*/ 2294297 w 2662088"/>
              <a:gd name="connsiteY5" fmla="*/ 893749 h 1464548"/>
              <a:gd name="connsiteX6" fmla="*/ 2662088 w 2662088"/>
              <a:gd name="connsiteY6" fmla="*/ 0 h 1464548"/>
              <a:gd name="connsiteX0" fmla="*/ 0 w 2662088"/>
              <a:gd name="connsiteY0" fmla="*/ 1464125 h 1464548"/>
              <a:gd name="connsiteX1" fmla="*/ 476266 w 2662088"/>
              <a:gd name="connsiteY1" fmla="*/ 1458483 h 1464548"/>
              <a:gd name="connsiteX2" fmla="*/ 1203409 w 2662088"/>
              <a:gd name="connsiteY2" fmla="*/ 1433362 h 1464548"/>
              <a:gd name="connsiteX3" fmla="*/ 1720828 w 2662088"/>
              <a:gd name="connsiteY3" fmla="*/ 1417288 h 1464548"/>
              <a:gd name="connsiteX4" fmla="*/ 2026434 w 2662088"/>
              <a:gd name="connsiteY4" fmla="*/ 1242875 h 1464548"/>
              <a:gd name="connsiteX5" fmla="*/ 2294297 w 2662088"/>
              <a:gd name="connsiteY5" fmla="*/ 893749 h 1464548"/>
              <a:gd name="connsiteX6" fmla="*/ 2662088 w 2662088"/>
              <a:gd name="connsiteY6" fmla="*/ 0 h 1464548"/>
              <a:gd name="connsiteX0" fmla="*/ 0 w 2662088"/>
              <a:gd name="connsiteY0" fmla="*/ 1464125 h 1490365"/>
              <a:gd name="connsiteX1" fmla="*/ 476266 w 2662088"/>
              <a:gd name="connsiteY1" fmla="*/ 1458483 h 1490365"/>
              <a:gd name="connsiteX2" fmla="*/ 1208156 w 2662088"/>
              <a:gd name="connsiteY2" fmla="*/ 1488067 h 1490365"/>
              <a:gd name="connsiteX3" fmla="*/ 1720828 w 2662088"/>
              <a:gd name="connsiteY3" fmla="*/ 1417288 h 1490365"/>
              <a:gd name="connsiteX4" fmla="*/ 2026434 w 2662088"/>
              <a:gd name="connsiteY4" fmla="*/ 1242875 h 1490365"/>
              <a:gd name="connsiteX5" fmla="*/ 2294297 w 2662088"/>
              <a:gd name="connsiteY5" fmla="*/ 893749 h 1490365"/>
              <a:gd name="connsiteX6" fmla="*/ 2662088 w 2662088"/>
              <a:gd name="connsiteY6" fmla="*/ 0 h 1490365"/>
              <a:gd name="connsiteX0" fmla="*/ 0 w 2662088"/>
              <a:gd name="connsiteY0" fmla="*/ 1464125 h 1506350"/>
              <a:gd name="connsiteX1" fmla="*/ 485759 w 2662088"/>
              <a:gd name="connsiteY1" fmla="*/ 1506350 h 1506350"/>
              <a:gd name="connsiteX2" fmla="*/ 1208156 w 2662088"/>
              <a:gd name="connsiteY2" fmla="*/ 1488067 h 1506350"/>
              <a:gd name="connsiteX3" fmla="*/ 1720828 w 2662088"/>
              <a:gd name="connsiteY3" fmla="*/ 1417288 h 1506350"/>
              <a:gd name="connsiteX4" fmla="*/ 2026434 w 2662088"/>
              <a:gd name="connsiteY4" fmla="*/ 1242875 h 1506350"/>
              <a:gd name="connsiteX5" fmla="*/ 2294297 w 2662088"/>
              <a:gd name="connsiteY5" fmla="*/ 893749 h 1506350"/>
              <a:gd name="connsiteX6" fmla="*/ 2662088 w 2662088"/>
              <a:gd name="connsiteY6" fmla="*/ 0 h 1506350"/>
              <a:gd name="connsiteX0" fmla="*/ 0 w 2666835"/>
              <a:gd name="connsiteY0" fmla="*/ 1508573 h 1509155"/>
              <a:gd name="connsiteX1" fmla="*/ 490506 w 2666835"/>
              <a:gd name="connsiteY1" fmla="*/ 1506350 h 1509155"/>
              <a:gd name="connsiteX2" fmla="*/ 1212903 w 2666835"/>
              <a:gd name="connsiteY2" fmla="*/ 1488067 h 1509155"/>
              <a:gd name="connsiteX3" fmla="*/ 1725575 w 2666835"/>
              <a:gd name="connsiteY3" fmla="*/ 1417288 h 1509155"/>
              <a:gd name="connsiteX4" fmla="*/ 2031181 w 2666835"/>
              <a:gd name="connsiteY4" fmla="*/ 1242875 h 1509155"/>
              <a:gd name="connsiteX5" fmla="*/ 2299044 w 2666835"/>
              <a:gd name="connsiteY5" fmla="*/ 893749 h 1509155"/>
              <a:gd name="connsiteX6" fmla="*/ 2666835 w 2666835"/>
              <a:gd name="connsiteY6" fmla="*/ 0 h 1509155"/>
              <a:gd name="connsiteX0" fmla="*/ 0 w 2666835"/>
              <a:gd name="connsiteY0" fmla="*/ 1508573 h 1511390"/>
              <a:gd name="connsiteX1" fmla="*/ 381111 w 2666835"/>
              <a:gd name="connsiteY1" fmla="*/ 1511390 h 1511390"/>
              <a:gd name="connsiteX2" fmla="*/ 490506 w 2666835"/>
              <a:gd name="connsiteY2" fmla="*/ 1506350 h 1511390"/>
              <a:gd name="connsiteX3" fmla="*/ 1212903 w 2666835"/>
              <a:gd name="connsiteY3" fmla="*/ 1488067 h 1511390"/>
              <a:gd name="connsiteX4" fmla="*/ 1725575 w 2666835"/>
              <a:gd name="connsiteY4" fmla="*/ 1417288 h 1511390"/>
              <a:gd name="connsiteX5" fmla="*/ 2031181 w 2666835"/>
              <a:gd name="connsiteY5" fmla="*/ 1242875 h 1511390"/>
              <a:gd name="connsiteX6" fmla="*/ 2299044 w 2666835"/>
              <a:gd name="connsiteY6" fmla="*/ 893749 h 1511390"/>
              <a:gd name="connsiteX7" fmla="*/ 2666835 w 2666835"/>
              <a:gd name="connsiteY7" fmla="*/ 0 h 1511390"/>
              <a:gd name="connsiteX0" fmla="*/ 0 w 2666835"/>
              <a:gd name="connsiteY0" fmla="*/ 1508573 h 1511390"/>
              <a:gd name="connsiteX1" fmla="*/ 381111 w 2666835"/>
              <a:gd name="connsiteY1" fmla="*/ 1511390 h 1511390"/>
              <a:gd name="connsiteX2" fmla="*/ 490506 w 2666835"/>
              <a:gd name="connsiteY2" fmla="*/ 1506350 h 1511390"/>
              <a:gd name="connsiteX3" fmla="*/ 1212903 w 2666835"/>
              <a:gd name="connsiteY3" fmla="*/ 1488067 h 1511390"/>
              <a:gd name="connsiteX4" fmla="*/ 1763550 w 2666835"/>
              <a:gd name="connsiteY4" fmla="*/ 1458317 h 1511390"/>
              <a:gd name="connsiteX5" fmla="*/ 2031181 w 2666835"/>
              <a:gd name="connsiteY5" fmla="*/ 1242875 h 1511390"/>
              <a:gd name="connsiteX6" fmla="*/ 2299044 w 2666835"/>
              <a:gd name="connsiteY6" fmla="*/ 893749 h 1511390"/>
              <a:gd name="connsiteX7" fmla="*/ 2666835 w 2666835"/>
              <a:gd name="connsiteY7" fmla="*/ 0 h 1511390"/>
              <a:gd name="connsiteX0" fmla="*/ 0 w 2666835"/>
              <a:gd name="connsiteY0" fmla="*/ 1508573 h 1511390"/>
              <a:gd name="connsiteX1" fmla="*/ 381111 w 2666835"/>
              <a:gd name="connsiteY1" fmla="*/ 1511390 h 1511390"/>
              <a:gd name="connsiteX2" fmla="*/ 490506 w 2666835"/>
              <a:gd name="connsiteY2" fmla="*/ 1506350 h 1511390"/>
              <a:gd name="connsiteX3" fmla="*/ 1212903 w 2666835"/>
              <a:gd name="connsiteY3" fmla="*/ 1488067 h 1511390"/>
              <a:gd name="connsiteX4" fmla="*/ 1763550 w 2666835"/>
              <a:gd name="connsiteY4" fmla="*/ 1458317 h 1511390"/>
              <a:gd name="connsiteX5" fmla="*/ 2062036 w 2666835"/>
              <a:gd name="connsiteY5" fmla="*/ 1266809 h 1511390"/>
              <a:gd name="connsiteX6" fmla="*/ 2299044 w 2666835"/>
              <a:gd name="connsiteY6" fmla="*/ 893749 h 1511390"/>
              <a:gd name="connsiteX7" fmla="*/ 2666835 w 2666835"/>
              <a:gd name="connsiteY7" fmla="*/ 0 h 1511390"/>
              <a:gd name="connsiteX0" fmla="*/ 0 w 2666835"/>
              <a:gd name="connsiteY0" fmla="*/ 1508573 h 1511390"/>
              <a:gd name="connsiteX1" fmla="*/ 381111 w 2666835"/>
              <a:gd name="connsiteY1" fmla="*/ 1511390 h 1511390"/>
              <a:gd name="connsiteX2" fmla="*/ 490506 w 2666835"/>
              <a:gd name="connsiteY2" fmla="*/ 1506350 h 1511390"/>
              <a:gd name="connsiteX3" fmla="*/ 1212903 w 2666835"/>
              <a:gd name="connsiteY3" fmla="*/ 1488067 h 1511390"/>
              <a:gd name="connsiteX4" fmla="*/ 1763550 w 2666835"/>
              <a:gd name="connsiteY4" fmla="*/ 1458317 h 1511390"/>
              <a:gd name="connsiteX5" fmla="*/ 2062036 w 2666835"/>
              <a:gd name="connsiteY5" fmla="*/ 1266809 h 1511390"/>
              <a:gd name="connsiteX6" fmla="*/ 2301418 w 2666835"/>
              <a:gd name="connsiteY6" fmla="*/ 904006 h 1511390"/>
              <a:gd name="connsiteX7" fmla="*/ 2666835 w 2666835"/>
              <a:gd name="connsiteY7" fmla="*/ 0 h 1511390"/>
              <a:gd name="connsiteX0" fmla="*/ 0 w 2671582"/>
              <a:gd name="connsiteY0" fmla="*/ 1501735 h 1504552"/>
              <a:gd name="connsiteX1" fmla="*/ 381111 w 2671582"/>
              <a:gd name="connsiteY1" fmla="*/ 1504552 h 1504552"/>
              <a:gd name="connsiteX2" fmla="*/ 490506 w 2671582"/>
              <a:gd name="connsiteY2" fmla="*/ 1499512 h 1504552"/>
              <a:gd name="connsiteX3" fmla="*/ 1212903 w 2671582"/>
              <a:gd name="connsiteY3" fmla="*/ 1481229 h 1504552"/>
              <a:gd name="connsiteX4" fmla="*/ 1763550 w 2671582"/>
              <a:gd name="connsiteY4" fmla="*/ 1451479 h 1504552"/>
              <a:gd name="connsiteX5" fmla="*/ 2062036 w 2671582"/>
              <a:gd name="connsiteY5" fmla="*/ 1259971 h 1504552"/>
              <a:gd name="connsiteX6" fmla="*/ 2301418 w 2671582"/>
              <a:gd name="connsiteY6" fmla="*/ 897168 h 1504552"/>
              <a:gd name="connsiteX7" fmla="*/ 2671582 w 2671582"/>
              <a:gd name="connsiteY7" fmla="*/ 0 h 1504552"/>
              <a:gd name="connsiteX0" fmla="*/ 0 w 2671582"/>
              <a:gd name="connsiteY0" fmla="*/ 1501735 h 1501735"/>
              <a:gd name="connsiteX1" fmla="*/ 490506 w 2671582"/>
              <a:gd name="connsiteY1" fmla="*/ 1499512 h 1501735"/>
              <a:gd name="connsiteX2" fmla="*/ 1212903 w 2671582"/>
              <a:gd name="connsiteY2" fmla="*/ 1481229 h 1501735"/>
              <a:gd name="connsiteX3" fmla="*/ 1763550 w 2671582"/>
              <a:gd name="connsiteY3" fmla="*/ 1451479 h 1501735"/>
              <a:gd name="connsiteX4" fmla="*/ 2062036 w 2671582"/>
              <a:gd name="connsiteY4" fmla="*/ 1259971 h 1501735"/>
              <a:gd name="connsiteX5" fmla="*/ 2301418 w 2671582"/>
              <a:gd name="connsiteY5" fmla="*/ 897168 h 1501735"/>
              <a:gd name="connsiteX6" fmla="*/ 2671582 w 2671582"/>
              <a:gd name="connsiteY6" fmla="*/ 0 h 1501735"/>
              <a:gd name="connsiteX0" fmla="*/ 0 w 2671582"/>
              <a:gd name="connsiteY0" fmla="*/ 1501735 h 1501735"/>
              <a:gd name="connsiteX1" fmla="*/ 490506 w 2671582"/>
              <a:gd name="connsiteY1" fmla="*/ 1499512 h 1501735"/>
              <a:gd name="connsiteX2" fmla="*/ 1212903 w 2671582"/>
              <a:gd name="connsiteY2" fmla="*/ 1481229 h 1501735"/>
              <a:gd name="connsiteX3" fmla="*/ 1761177 w 2671582"/>
              <a:gd name="connsiteY3" fmla="*/ 1465156 h 1501735"/>
              <a:gd name="connsiteX4" fmla="*/ 2062036 w 2671582"/>
              <a:gd name="connsiteY4" fmla="*/ 1259971 h 1501735"/>
              <a:gd name="connsiteX5" fmla="*/ 2301418 w 2671582"/>
              <a:gd name="connsiteY5" fmla="*/ 897168 h 1501735"/>
              <a:gd name="connsiteX6" fmla="*/ 2671582 w 2671582"/>
              <a:gd name="connsiteY6" fmla="*/ 0 h 1501735"/>
              <a:gd name="connsiteX0" fmla="*/ 0 w 2671582"/>
              <a:gd name="connsiteY0" fmla="*/ 1501735 h 1501735"/>
              <a:gd name="connsiteX1" fmla="*/ 490506 w 2671582"/>
              <a:gd name="connsiteY1" fmla="*/ 1499512 h 1501735"/>
              <a:gd name="connsiteX2" fmla="*/ 1212903 w 2671582"/>
              <a:gd name="connsiteY2" fmla="*/ 1481229 h 1501735"/>
              <a:gd name="connsiteX3" fmla="*/ 1761177 w 2671582"/>
              <a:gd name="connsiteY3" fmla="*/ 1465156 h 1501735"/>
              <a:gd name="connsiteX4" fmla="*/ 2069157 w 2671582"/>
              <a:gd name="connsiteY4" fmla="*/ 1263390 h 1501735"/>
              <a:gd name="connsiteX5" fmla="*/ 2301418 w 2671582"/>
              <a:gd name="connsiteY5" fmla="*/ 897168 h 1501735"/>
              <a:gd name="connsiteX6" fmla="*/ 2671582 w 2671582"/>
              <a:gd name="connsiteY6" fmla="*/ 0 h 1501735"/>
              <a:gd name="connsiteX0" fmla="*/ 0 w 2301418"/>
              <a:gd name="connsiteY0" fmla="*/ 604567 h 604567"/>
              <a:gd name="connsiteX1" fmla="*/ 490506 w 2301418"/>
              <a:gd name="connsiteY1" fmla="*/ 602344 h 604567"/>
              <a:gd name="connsiteX2" fmla="*/ 1212903 w 2301418"/>
              <a:gd name="connsiteY2" fmla="*/ 584061 h 604567"/>
              <a:gd name="connsiteX3" fmla="*/ 1761177 w 2301418"/>
              <a:gd name="connsiteY3" fmla="*/ 567988 h 604567"/>
              <a:gd name="connsiteX4" fmla="*/ 2069157 w 2301418"/>
              <a:gd name="connsiteY4" fmla="*/ 366222 h 604567"/>
              <a:gd name="connsiteX5" fmla="*/ 2301418 w 2301418"/>
              <a:gd name="connsiteY5" fmla="*/ 0 h 604567"/>
              <a:gd name="connsiteX0" fmla="*/ 0 w 2069157"/>
              <a:gd name="connsiteY0" fmla="*/ 238345 h 238345"/>
              <a:gd name="connsiteX1" fmla="*/ 490506 w 2069157"/>
              <a:gd name="connsiteY1" fmla="*/ 236122 h 238345"/>
              <a:gd name="connsiteX2" fmla="*/ 1212903 w 2069157"/>
              <a:gd name="connsiteY2" fmla="*/ 217839 h 238345"/>
              <a:gd name="connsiteX3" fmla="*/ 1761177 w 2069157"/>
              <a:gd name="connsiteY3" fmla="*/ 201766 h 238345"/>
              <a:gd name="connsiteX4" fmla="*/ 2069157 w 2069157"/>
              <a:gd name="connsiteY4" fmla="*/ 0 h 238345"/>
              <a:gd name="connsiteX0" fmla="*/ 0 w 2025793"/>
              <a:gd name="connsiteY0" fmla="*/ 199123 h 199123"/>
              <a:gd name="connsiteX1" fmla="*/ 490506 w 2025793"/>
              <a:gd name="connsiteY1" fmla="*/ 196900 h 199123"/>
              <a:gd name="connsiteX2" fmla="*/ 1212903 w 2025793"/>
              <a:gd name="connsiteY2" fmla="*/ 178617 h 199123"/>
              <a:gd name="connsiteX3" fmla="*/ 1761177 w 2025793"/>
              <a:gd name="connsiteY3" fmla="*/ 162544 h 199123"/>
              <a:gd name="connsiteX4" fmla="*/ 2025793 w 2025793"/>
              <a:gd name="connsiteY4" fmla="*/ 0 h 19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793" h="199123">
                <a:moveTo>
                  <a:pt x="0" y="199123"/>
                </a:moveTo>
                <a:lnTo>
                  <a:pt x="490506" y="196900"/>
                </a:lnTo>
                <a:cubicBezTo>
                  <a:pt x="931523" y="190388"/>
                  <a:pt x="797995" y="191968"/>
                  <a:pt x="1212903" y="178617"/>
                </a:cubicBezTo>
                <a:cubicBezTo>
                  <a:pt x="1456292" y="163766"/>
                  <a:pt x="1625695" y="192314"/>
                  <a:pt x="1761177" y="162544"/>
                </a:cubicBezTo>
                <a:cubicBezTo>
                  <a:pt x="1896659" y="132775"/>
                  <a:pt x="1935753" y="94665"/>
                  <a:pt x="202579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78CD904-1BD7-44CA-B1DD-4C7DF40EBFEF}"/>
              </a:ext>
            </a:extLst>
          </p:cNvPr>
          <p:cNvSpPr/>
          <p:nvPr/>
        </p:nvSpPr>
        <p:spPr>
          <a:xfrm flipH="1">
            <a:off x="4957925" y="54922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A1AC424-4970-409A-A446-B9A13AC5CDE3}"/>
              </a:ext>
            </a:extLst>
          </p:cNvPr>
          <p:cNvCxnSpPr>
            <a:cxnSpLocks/>
          </p:cNvCxnSpPr>
          <p:nvPr/>
        </p:nvCxnSpPr>
        <p:spPr>
          <a:xfrm flipH="1" flipV="1">
            <a:off x="2909038" y="5530875"/>
            <a:ext cx="2070268" cy="3093"/>
          </a:xfrm>
          <a:prstGeom prst="straightConnector1">
            <a:avLst/>
          </a:prstGeom>
          <a:ln w="127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CC72C07-2044-4648-B368-051C17219FD5}"/>
              </a:ext>
            </a:extLst>
          </p:cNvPr>
          <p:cNvCxnSpPr>
            <a:cxnSpLocks/>
          </p:cNvCxnSpPr>
          <p:nvPr/>
        </p:nvCxnSpPr>
        <p:spPr>
          <a:xfrm flipV="1">
            <a:off x="4965995" y="1901717"/>
            <a:ext cx="59421" cy="3560391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86D905B9-DDF2-4E9C-897B-F61354CF65AB}"/>
              </a:ext>
            </a:extLst>
          </p:cNvPr>
          <p:cNvSpPr txBox="1"/>
          <p:nvPr/>
        </p:nvSpPr>
        <p:spPr>
          <a:xfrm rot="18636961">
            <a:off x="4729102" y="1723049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Isobaric</a:t>
            </a:r>
            <a:r>
              <a:rPr lang="cs-CZ" dirty="0">
                <a:solidFill>
                  <a:srgbClr val="00B050"/>
                </a:solidFill>
              </a:rPr>
              <a:t> maxima </a:t>
            </a:r>
            <a:r>
              <a:rPr lang="cs-CZ" dirty="0" err="1">
                <a:solidFill>
                  <a:srgbClr val="00B050"/>
                </a:solidFill>
              </a:rPr>
              <a:t>curve</a:t>
            </a:r>
            <a:r>
              <a:rPr lang="cs-CZ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D9D2EFE-23FD-450F-B494-8CACF9E2A41A}"/>
              </a:ext>
            </a:extLst>
          </p:cNvPr>
          <p:cNvSpPr txBox="1"/>
          <p:nvPr/>
        </p:nvSpPr>
        <p:spPr>
          <a:xfrm rot="18027476">
            <a:off x="2794202" y="2632268"/>
            <a:ext cx="3344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Curve of the maxima of </a:t>
            </a:r>
            <a:r>
              <a:rPr lang="en-US" dirty="0" err="1">
                <a:solidFill>
                  <a:schemeClr val="accent1"/>
                </a:solidFill>
              </a:rPr>
              <a:t>afterloaded</a:t>
            </a:r>
            <a:r>
              <a:rPr lang="en-US" dirty="0">
                <a:solidFill>
                  <a:schemeClr val="accent1"/>
                </a:solidFill>
              </a:rPr>
              <a:t> contractions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215100-0AE4-7527-D62D-252FA248ADC9}"/>
              </a:ext>
            </a:extLst>
          </p:cNvPr>
          <p:cNvCxnSpPr>
            <a:cxnSpLocks/>
          </p:cNvCxnSpPr>
          <p:nvPr/>
        </p:nvCxnSpPr>
        <p:spPr>
          <a:xfrm flipH="1" flipV="1">
            <a:off x="4955774" y="5134021"/>
            <a:ext cx="6238" cy="33352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A4A880C7-25AC-0AEB-6098-55CA6147232F}"/>
              </a:ext>
            </a:extLst>
          </p:cNvPr>
          <p:cNvSpPr/>
          <p:nvPr/>
        </p:nvSpPr>
        <p:spPr>
          <a:xfrm flipH="1">
            <a:off x="4942778" y="51001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F65A723-F800-EEF7-95EF-956A7B8BD460}"/>
              </a:ext>
            </a:extLst>
          </p:cNvPr>
          <p:cNvSpPr/>
          <p:nvPr/>
        </p:nvSpPr>
        <p:spPr>
          <a:xfrm>
            <a:off x="3140647" y="5100179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7A0E27E-7118-76A2-BEE8-62DCE04072A2}"/>
              </a:ext>
            </a:extLst>
          </p:cNvPr>
          <p:cNvCxnSpPr>
            <a:cxnSpLocks/>
          </p:cNvCxnSpPr>
          <p:nvPr/>
        </p:nvCxnSpPr>
        <p:spPr>
          <a:xfrm flipH="1" flipV="1">
            <a:off x="3157662" y="5108175"/>
            <a:ext cx="1756591" cy="1024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92493E-9499-8A85-5840-09169E135531}"/>
              </a:ext>
            </a:extLst>
          </p:cNvPr>
          <p:cNvCxnSpPr>
            <a:cxnSpLocks/>
          </p:cNvCxnSpPr>
          <p:nvPr/>
        </p:nvCxnSpPr>
        <p:spPr>
          <a:xfrm flipV="1">
            <a:off x="4955774" y="4807864"/>
            <a:ext cx="0" cy="68439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889F575-D65E-3FE3-C645-11F47660AA73}"/>
              </a:ext>
            </a:extLst>
          </p:cNvPr>
          <p:cNvSpPr/>
          <p:nvPr/>
        </p:nvSpPr>
        <p:spPr>
          <a:xfrm flipH="1" flipV="1">
            <a:off x="4938974" y="477509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149AD36-9CF9-3A27-AC88-C31340BABD46}"/>
              </a:ext>
            </a:extLst>
          </p:cNvPr>
          <p:cNvCxnSpPr>
            <a:cxnSpLocks/>
          </p:cNvCxnSpPr>
          <p:nvPr/>
        </p:nvCxnSpPr>
        <p:spPr>
          <a:xfrm flipH="1" flipV="1">
            <a:off x="3420510" y="4797957"/>
            <a:ext cx="1509786" cy="288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5DB4B83-5CDC-2053-F64E-77B77F0A23FF}"/>
              </a:ext>
            </a:extLst>
          </p:cNvPr>
          <p:cNvSpPr/>
          <p:nvPr/>
        </p:nvSpPr>
        <p:spPr>
          <a:xfrm>
            <a:off x="3372441" y="4778724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31D978-5F9E-EFEC-4C85-8A4160C5A410}"/>
              </a:ext>
            </a:extLst>
          </p:cNvPr>
          <p:cNvCxnSpPr>
            <a:cxnSpLocks/>
          </p:cNvCxnSpPr>
          <p:nvPr/>
        </p:nvCxnSpPr>
        <p:spPr>
          <a:xfrm flipV="1">
            <a:off x="4965995" y="4473778"/>
            <a:ext cx="0" cy="10273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464E017F-C791-EB70-B36A-94D0C09A0E5D}"/>
              </a:ext>
            </a:extLst>
          </p:cNvPr>
          <p:cNvSpPr/>
          <p:nvPr/>
        </p:nvSpPr>
        <p:spPr>
          <a:xfrm flipH="1">
            <a:off x="4942778" y="44500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AEF603-F3B7-CFA1-A289-D117C24B0856}"/>
              </a:ext>
            </a:extLst>
          </p:cNvPr>
          <p:cNvCxnSpPr>
            <a:cxnSpLocks/>
          </p:cNvCxnSpPr>
          <p:nvPr/>
        </p:nvCxnSpPr>
        <p:spPr>
          <a:xfrm flipH="1" flipV="1">
            <a:off x="3675961" y="4451586"/>
            <a:ext cx="1250450" cy="195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9B853A52-5E4D-A34F-18A6-5D4DC5621FF8}"/>
              </a:ext>
            </a:extLst>
          </p:cNvPr>
          <p:cNvSpPr/>
          <p:nvPr/>
        </p:nvSpPr>
        <p:spPr>
          <a:xfrm>
            <a:off x="3597877" y="4421014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15E0303-E5D3-3C58-6EAB-CD1EB60D70DF}"/>
              </a:ext>
            </a:extLst>
          </p:cNvPr>
          <p:cNvCxnSpPr>
            <a:cxnSpLocks/>
          </p:cNvCxnSpPr>
          <p:nvPr/>
        </p:nvCxnSpPr>
        <p:spPr>
          <a:xfrm flipV="1">
            <a:off x="4972802" y="4117911"/>
            <a:ext cx="20103" cy="134061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E4FA360-65CF-E3FB-F3B8-57990D2158A7}"/>
              </a:ext>
            </a:extLst>
          </p:cNvPr>
          <p:cNvCxnSpPr>
            <a:cxnSpLocks/>
          </p:cNvCxnSpPr>
          <p:nvPr/>
        </p:nvCxnSpPr>
        <p:spPr>
          <a:xfrm flipH="1" flipV="1">
            <a:off x="3822638" y="4080915"/>
            <a:ext cx="1143679" cy="1525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EBDFDD27-E7E0-A464-8BBA-5678A57E5AF2}"/>
              </a:ext>
            </a:extLst>
          </p:cNvPr>
          <p:cNvSpPr/>
          <p:nvPr/>
        </p:nvSpPr>
        <p:spPr>
          <a:xfrm>
            <a:off x="4961150" y="4078734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7B66D90-F12E-6989-B9F7-16D2BE306B75}"/>
              </a:ext>
            </a:extLst>
          </p:cNvPr>
          <p:cNvSpPr/>
          <p:nvPr/>
        </p:nvSpPr>
        <p:spPr>
          <a:xfrm>
            <a:off x="3799778" y="4046969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86EF9F3-2121-E1A9-F119-F0F6B14A6F2B}"/>
              </a:ext>
            </a:extLst>
          </p:cNvPr>
          <p:cNvCxnSpPr>
            <a:cxnSpLocks/>
          </p:cNvCxnSpPr>
          <p:nvPr/>
        </p:nvCxnSpPr>
        <p:spPr>
          <a:xfrm flipV="1">
            <a:off x="4956113" y="4118126"/>
            <a:ext cx="20103" cy="134061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BC8916F-D7B8-6B9B-7B89-95B9593DA8B1}"/>
              </a:ext>
            </a:extLst>
          </p:cNvPr>
          <p:cNvCxnSpPr>
            <a:cxnSpLocks/>
          </p:cNvCxnSpPr>
          <p:nvPr/>
        </p:nvCxnSpPr>
        <p:spPr>
          <a:xfrm flipV="1">
            <a:off x="4974788" y="3681912"/>
            <a:ext cx="0" cy="179802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67BB21FA-C728-28B8-6371-DFA0E08B8B74}"/>
              </a:ext>
            </a:extLst>
          </p:cNvPr>
          <p:cNvSpPr/>
          <p:nvPr/>
        </p:nvSpPr>
        <p:spPr>
          <a:xfrm>
            <a:off x="4960094" y="3618719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0B694F2-8CA3-CB14-20AA-5F020947DE58}"/>
              </a:ext>
            </a:extLst>
          </p:cNvPr>
          <p:cNvCxnSpPr>
            <a:cxnSpLocks/>
          </p:cNvCxnSpPr>
          <p:nvPr/>
        </p:nvCxnSpPr>
        <p:spPr>
          <a:xfrm flipH="1" flipV="1">
            <a:off x="4098486" y="3602782"/>
            <a:ext cx="855250" cy="311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0AD91C07-79DD-AEEF-EE7B-9F643F371123}"/>
              </a:ext>
            </a:extLst>
          </p:cNvPr>
          <p:cNvSpPr/>
          <p:nvPr/>
        </p:nvSpPr>
        <p:spPr>
          <a:xfrm>
            <a:off x="4070345" y="3578947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75571D9-3944-E010-E849-80C1E079F0B6}"/>
              </a:ext>
            </a:extLst>
          </p:cNvPr>
          <p:cNvCxnSpPr>
            <a:cxnSpLocks/>
          </p:cNvCxnSpPr>
          <p:nvPr/>
        </p:nvCxnSpPr>
        <p:spPr>
          <a:xfrm flipV="1">
            <a:off x="4997192" y="3102903"/>
            <a:ext cx="0" cy="239821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5249414B-593E-88D2-8DA5-A582B58F5E43}"/>
              </a:ext>
            </a:extLst>
          </p:cNvPr>
          <p:cNvSpPr/>
          <p:nvPr/>
        </p:nvSpPr>
        <p:spPr>
          <a:xfrm>
            <a:off x="4972845" y="3068782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0844E4F-B64F-DFD9-F68F-0C7FECD5ACF0}"/>
              </a:ext>
            </a:extLst>
          </p:cNvPr>
          <p:cNvCxnSpPr>
            <a:cxnSpLocks/>
          </p:cNvCxnSpPr>
          <p:nvPr/>
        </p:nvCxnSpPr>
        <p:spPr>
          <a:xfrm flipH="1">
            <a:off x="4394477" y="3094280"/>
            <a:ext cx="57324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FBBBC66B-9D15-B145-B45B-2208E28A62D7}"/>
              </a:ext>
            </a:extLst>
          </p:cNvPr>
          <p:cNvSpPr/>
          <p:nvPr/>
        </p:nvSpPr>
        <p:spPr>
          <a:xfrm>
            <a:off x="4367127" y="3075303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9AB4425-9440-7FF3-4292-9FED37440561}"/>
              </a:ext>
            </a:extLst>
          </p:cNvPr>
          <p:cNvCxnSpPr>
            <a:cxnSpLocks/>
            <a:stCxn id="37" idx="4"/>
          </p:cNvCxnSpPr>
          <p:nvPr/>
        </p:nvCxnSpPr>
        <p:spPr>
          <a:xfrm flipV="1">
            <a:off x="4980784" y="2712152"/>
            <a:ext cx="25865" cy="282582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D8F0CD3A-EDE2-F630-5B99-9429CDFE6FA9}"/>
              </a:ext>
            </a:extLst>
          </p:cNvPr>
          <p:cNvSpPr/>
          <p:nvPr/>
        </p:nvSpPr>
        <p:spPr>
          <a:xfrm>
            <a:off x="4982504" y="2642888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8376EA7-D592-4FCD-0379-57310F7FA0DC}"/>
              </a:ext>
            </a:extLst>
          </p:cNvPr>
          <p:cNvCxnSpPr>
            <a:cxnSpLocks/>
            <a:endCxn id="108" idx="6"/>
          </p:cNvCxnSpPr>
          <p:nvPr/>
        </p:nvCxnSpPr>
        <p:spPr>
          <a:xfrm flipH="1">
            <a:off x="4631919" y="2680455"/>
            <a:ext cx="323727" cy="77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9527BA55-7A4E-1D58-9865-F8B4E1C0F9B6}"/>
              </a:ext>
            </a:extLst>
          </p:cNvPr>
          <p:cNvSpPr/>
          <p:nvPr/>
        </p:nvSpPr>
        <p:spPr>
          <a:xfrm>
            <a:off x="4586200" y="2656922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D843484-C9BF-3D51-BB51-4420725CBD43}"/>
              </a:ext>
            </a:extLst>
          </p:cNvPr>
          <p:cNvCxnSpPr>
            <a:cxnSpLocks/>
          </p:cNvCxnSpPr>
          <p:nvPr/>
        </p:nvCxnSpPr>
        <p:spPr>
          <a:xfrm flipV="1">
            <a:off x="4982706" y="2346934"/>
            <a:ext cx="29531" cy="304906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82E41F7A-ADA4-ABC5-B05F-AF67E134E51C}"/>
              </a:ext>
            </a:extLst>
          </p:cNvPr>
          <p:cNvSpPr/>
          <p:nvPr/>
        </p:nvSpPr>
        <p:spPr>
          <a:xfrm>
            <a:off x="5002557" y="2311824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D96EEFE9-CF69-8CA4-B878-CF907067F2A0}"/>
              </a:ext>
            </a:extLst>
          </p:cNvPr>
          <p:cNvCxnSpPr>
            <a:cxnSpLocks/>
          </p:cNvCxnSpPr>
          <p:nvPr/>
        </p:nvCxnSpPr>
        <p:spPr>
          <a:xfrm flipH="1">
            <a:off x="4814539" y="2341561"/>
            <a:ext cx="199234" cy="130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BB243D79-61DD-0C8B-46B4-84CFCB685BFB}"/>
              </a:ext>
            </a:extLst>
          </p:cNvPr>
          <p:cNvSpPr/>
          <p:nvPr/>
        </p:nvSpPr>
        <p:spPr>
          <a:xfrm>
            <a:off x="4779282" y="2316814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4DD1DA4-30DD-79E8-CF8D-E763C0623075}"/>
              </a:ext>
            </a:extLst>
          </p:cNvPr>
          <p:cNvGrpSpPr/>
          <p:nvPr/>
        </p:nvGrpSpPr>
        <p:grpSpPr>
          <a:xfrm>
            <a:off x="562884" y="191800"/>
            <a:ext cx="8081541" cy="6552457"/>
            <a:chOff x="562884" y="191800"/>
            <a:chExt cx="8081541" cy="6552457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647FA745-3917-7C97-B419-78B6406FAF89}"/>
                </a:ext>
              </a:extLst>
            </p:cNvPr>
            <p:cNvGrpSpPr/>
            <p:nvPr/>
          </p:nvGrpSpPr>
          <p:grpSpPr>
            <a:xfrm>
              <a:off x="562884" y="191800"/>
              <a:ext cx="8081541" cy="6552457"/>
              <a:chOff x="562884" y="191800"/>
              <a:chExt cx="8081541" cy="6552457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713984F7-80A0-2B34-20A9-46EDADB7120E}"/>
                  </a:ext>
                </a:extLst>
              </p:cNvPr>
              <p:cNvSpPr/>
              <p:nvPr/>
            </p:nvSpPr>
            <p:spPr>
              <a:xfrm>
                <a:off x="562884" y="191800"/>
                <a:ext cx="8081541" cy="65524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592C8A76-B485-A0E3-4BAC-A7A14C530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352" y="382705"/>
                <a:ext cx="7387517" cy="6085729"/>
              </a:xfrm>
              <a:prstGeom prst="rect">
                <a:avLst/>
              </a:prstGeom>
            </p:spPr>
          </p:pic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8C3254E-597A-C637-6645-3C6749E81284}"/>
                </a:ext>
              </a:extLst>
            </p:cNvPr>
            <p:cNvSpPr txBox="1"/>
            <p:nvPr/>
          </p:nvSpPr>
          <p:spPr>
            <a:xfrm>
              <a:off x="6678347" y="496204"/>
              <a:ext cx="887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Sagawa</a:t>
              </a:r>
              <a:endParaRPr lang="en-US" dirty="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0376834-8B29-AF4A-E007-7426086B5D01}"/>
              </a:ext>
            </a:extLst>
          </p:cNvPr>
          <p:cNvGrpSpPr/>
          <p:nvPr/>
        </p:nvGrpSpPr>
        <p:grpSpPr>
          <a:xfrm>
            <a:off x="832352" y="332306"/>
            <a:ext cx="7470334" cy="6271444"/>
            <a:chOff x="473123" y="1800210"/>
            <a:chExt cx="7470334" cy="6271444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269BBDE7-FD71-24AE-4830-516BDE676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144"/>
            <a:stretch/>
          </p:blipFill>
          <p:spPr>
            <a:xfrm>
              <a:off x="473123" y="1800210"/>
              <a:ext cx="7470334" cy="6271444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D9FC56D-40EB-24E6-81B7-B821B9239E3A}"/>
                </a:ext>
              </a:extLst>
            </p:cNvPr>
            <p:cNvSpPr txBox="1"/>
            <p:nvPr/>
          </p:nvSpPr>
          <p:spPr>
            <a:xfrm>
              <a:off x="6465055" y="2268701"/>
              <a:ext cx="702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Frank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01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9" grpId="0" animBg="1"/>
      <p:bldP spid="124" grpId="0" animBg="1"/>
      <p:bldP spid="37" grpId="0" animBg="1"/>
      <p:bldP spid="128" grpId="0"/>
      <p:bldP spid="26" grpId="0" animBg="1"/>
      <p:bldP spid="27" grpId="0" animBg="1"/>
      <p:bldP spid="32" grpId="0" animBg="1"/>
      <p:bldP spid="34" grpId="0" animBg="1"/>
      <p:bldP spid="36" grpId="0" animBg="1"/>
      <p:bldP spid="47" grpId="0" animBg="1"/>
      <p:bldP spid="64" grpId="0" animBg="1"/>
      <p:bldP spid="76" grpId="0" animBg="1"/>
      <p:bldP spid="83" grpId="0" animBg="1"/>
      <p:bldP spid="86" grpId="0" animBg="1"/>
      <p:bldP spid="89" grpId="0" animBg="1"/>
      <p:bldP spid="93" grpId="0" animBg="1"/>
      <p:bldP spid="100" grpId="0" animBg="1"/>
      <p:bldP spid="108" grpId="0" animBg="1"/>
      <p:bldP spid="113" grpId="0" animBg="1"/>
      <p:bldP spid="1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CAA2A-8AD2-4D76-BE2B-D305DBBEA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359" y="121640"/>
            <a:ext cx="8107399" cy="66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71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7FF2E6-ECEC-4094-8162-47E63F140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483" y="364921"/>
            <a:ext cx="4979201" cy="62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4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7EFD5C-6E8E-4694-BC47-A555BB5EA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5" y="0"/>
            <a:ext cx="4713161" cy="882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4DE23B-B254-427A-891B-CF113EACFBED}"/>
              </a:ext>
            </a:extLst>
          </p:cNvPr>
          <p:cNvSpPr txBox="1"/>
          <p:nvPr/>
        </p:nvSpPr>
        <p:spPr>
          <a:xfrm>
            <a:off x="6321104" y="9815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1973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730955-E448-4509-9732-868F78E61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63"/>
          <a:stretch/>
        </p:blipFill>
        <p:spPr>
          <a:xfrm>
            <a:off x="5415095" y="99650"/>
            <a:ext cx="6002881" cy="66586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A69C6E-1E79-4979-AA37-ADC82EFCDA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099"/>
          <a:stretch/>
        </p:blipFill>
        <p:spPr>
          <a:xfrm>
            <a:off x="337396" y="838953"/>
            <a:ext cx="3328593" cy="1888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3E8EFE-32A4-4FF6-872B-8027181D7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50" y="1047183"/>
            <a:ext cx="4158177" cy="574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935B0-6A7A-44F2-9E8C-C0295781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123" y="457201"/>
            <a:ext cx="703186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64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C5437-CB47-40FE-8B10-0A293AE06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1" y="91638"/>
            <a:ext cx="3243219" cy="9889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A9C0D2-55B7-4CA8-B011-8B0D596E6C15}"/>
              </a:ext>
            </a:extLst>
          </p:cNvPr>
          <p:cNvSpPr txBox="1"/>
          <p:nvPr/>
        </p:nvSpPr>
        <p:spPr>
          <a:xfrm>
            <a:off x="3020835" y="870694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1979</a:t>
            </a:r>
            <a:endParaRPr lang="en-US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A000C-6EBC-4D13-90D7-E80C35D2F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" y="1771769"/>
            <a:ext cx="5469763" cy="4658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5AE276-7F98-4D2C-AFF2-1E6BF2C61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2790"/>
            <a:ext cx="5762466" cy="64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1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9C59F0-A6D6-4DAC-A709-E5F449A7E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" y="131224"/>
            <a:ext cx="4395820" cy="1738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CE152-177D-4816-9225-1E5281C70F54}"/>
              </a:ext>
            </a:extLst>
          </p:cNvPr>
          <p:cNvSpPr txBox="1"/>
          <p:nvPr/>
        </p:nvSpPr>
        <p:spPr>
          <a:xfrm flipH="1">
            <a:off x="3141257" y="1561772"/>
            <a:ext cx="1065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1980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843BB-D305-46C2-8BA7-2C9C509268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73" b="5491"/>
          <a:stretch/>
        </p:blipFill>
        <p:spPr>
          <a:xfrm>
            <a:off x="68515" y="1474110"/>
            <a:ext cx="5265738" cy="5350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2DB802-30FA-4E7E-AACA-C82F05D93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760" y="-45188"/>
            <a:ext cx="3861438" cy="69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31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4CE152-177D-4816-9225-1E5281C70F54}"/>
              </a:ext>
            </a:extLst>
          </p:cNvPr>
          <p:cNvSpPr txBox="1"/>
          <p:nvPr/>
        </p:nvSpPr>
        <p:spPr>
          <a:xfrm flipH="1">
            <a:off x="3141257" y="1561772"/>
            <a:ext cx="1065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1980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843BB-D305-46C2-8BA7-2C9C509268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-1573" b="5491"/>
          <a:stretch/>
        </p:blipFill>
        <p:spPr>
          <a:xfrm>
            <a:off x="0" y="1409716"/>
            <a:ext cx="5265738" cy="535033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8F2194D-0AC4-4209-8B4E-F237C485D92E}"/>
              </a:ext>
            </a:extLst>
          </p:cNvPr>
          <p:cNvSpPr/>
          <p:nvPr/>
        </p:nvSpPr>
        <p:spPr>
          <a:xfrm>
            <a:off x="2674513" y="4481848"/>
            <a:ext cx="201769" cy="150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CB9D4D-A4BD-46E3-A087-AA1F4289C25B}"/>
              </a:ext>
            </a:extLst>
          </p:cNvPr>
          <p:cNvSpPr/>
          <p:nvPr/>
        </p:nvSpPr>
        <p:spPr>
          <a:xfrm>
            <a:off x="3242965" y="4451368"/>
            <a:ext cx="201769" cy="150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D1862F-90EE-4799-8273-D4E03ECBBC8D}"/>
              </a:ext>
            </a:extLst>
          </p:cNvPr>
          <p:cNvSpPr/>
          <p:nvPr/>
        </p:nvSpPr>
        <p:spPr>
          <a:xfrm>
            <a:off x="4076593" y="4137424"/>
            <a:ext cx="201769" cy="150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0039 -0.21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21481 L 3.33333E-6 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00065 -0.282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28078 L 1.45833E-6 1.85185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00312 -0.347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34791 L 1.875E-6 -3.7037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irculation. Types of circulatory systems diffusion is slow – circulation  (bulk flow) for the distribution of oxygen and nutritients other solutions  also. - ppt download">
            <a:extLst>
              <a:ext uri="{FF2B5EF4-FFF2-40B4-BE49-F238E27FC236}">
                <a16:creationId xmlns:a16="http://schemas.microsoft.com/office/drawing/2014/main" id="{2C033DE5-4118-415A-9D96-9772800E1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78" y="-58024"/>
            <a:ext cx="7067026" cy="706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81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4CE152-177D-4816-9225-1E5281C70F54}"/>
              </a:ext>
            </a:extLst>
          </p:cNvPr>
          <p:cNvSpPr txBox="1"/>
          <p:nvPr/>
        </p:nvSpPr>
        <p:spPr>
          <a:xfrm flipH="1">
            <a:off x="3141257" y="1561772"/>
            <a:ext cx="1065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1980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843BB-D305-46C2-8BA7-2C9C509268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-1573" b="5491"/>
          <a:stretch/>
        </p:blipFill>
        <p:spPr>
          <a:xfrm>
            <a:off x="0" y="1409716"/>
            <a:ext cx="5265738" cy="535033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8F2194D-0AC4-4209-8B4E-F237C485D92E}"/>
              </a:ext>
            </a:extLst>
          </p:cNvPr>
          <p:cNvSpPr/>
          <p:nvPr/>
        </p:nvSpPr>
        <p:spPr>
          <a:xfrm>
            <a:off x="2660797" y="4481848"/>
            <a:ext cx="201769" cy="150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8 -0.00509 L 0.06706 -0.0118 L 0.09974 -0.02916 L 0.11172 -0.04583 L 0.11367 -0.05231 L 0.11406 -0.175 L 0.10729 -0.19838 L 0.1013 -0.20787 L 0.0194 -0.20833 L 0.00938 -0.20185 L 0.003 -0.19583 L 0.00183 -0.18912 L -0.00039 -0.0037 L -0.0026 -0.00972 L -0.0026 -0.00972 L 0.00222 0.0044 " pathEditMode="relative" ptsTypes="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93 L -0.00104 0.00093 L 0.03789 -0.00463 L 0.07761 -0.01643 L 0.10352 -0.03588 L 0.11667 -0.05393 L 0.1155 -0.26111 L 0.11211 -0.28125 L 0.10091 -0.28773 L 0.06341 -0.28657 L 0.05808 -0.28518 L 0.05508 -0.27778 L 0.04844 -0.26782 L 0.04844 -0.00579 " pathEditMode="relative" ptsTypes="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91086A-88D6-46AC-AA2B-E096E3562D51}"/>
              </a:ext>
            </a:extLst>
          </p:cNvPr>
          <p:cNvCxnSpPr/>
          <p:nvPr/>
        </p:nvCxnSpPr>
        <p:spPr>
          <a:xfrm>
            <a:off x="3503851" y="6170177"/>
            <a:ext cx="400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0F7C91-263C-4156-96E0-787050BE801F}"/>
              </a:ext>
            </a:extLst>
          </p:cNvPr>
          <p:cNvCxnSpPr>
            <a:cxnSpLocks/>
          </p:cNvCxnSpPr>
          <p:nvPr/>
        </p:nvCxnSpPr>
        <p:spPr>
          <a:xfrm flipV="1">
            <a:off x="3499805" y="200351"/>
            <a:ext cx="0" cy="5963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636FB2-2498-496E-A693-862C5953B530}"/>
              </a:ext>
            </a:extLst>
          </p:cNvPr>
          <p:cNvSpPr/>
          <p:nvPr/>
        </p:nvSpPr>
        <p:spPr>
          <a:xfrm>
            <a:off x="3511943" y="2277577"/>
            <a:ext cx="3985328" cy="3892600"/>
          </a:xfrm>
          <a:custGeom>
            <a:avLst/>
            <a:gdLst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18187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35005 h 3880131"/>
              <a:gd name="connsiteX5" fmla="*/ 3985328 w 3985328"/>
              <a:gd name="connsiteY5" fmla="*/ 0 h 3880131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26692 h 3880131"/>
              <a:gd name="connsiteX5" fmla="*/ 3985328 w 3985328"/>
              <a:gd name="connsiteY5" fmla="*/ 0 h 3880131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328" h="3892600">
                <a:moveTo>
                  <a:pt x="0" y="3892600"/>
                </a:moveTo>
                <a:cubicBezTo>
                  <a:pt x="586673" y="3833933"/>
                  <a:pt x="1173346" y="3775266"/>
                  <a:pt x="1654822" y="3593195"/>
                </a:cubicBezTo>
                <a:cubicBezTo>
                  <a:pt x="2136298" y="3411124"/>
                  <a:pt x="2563864" y="3108384"/>
                  <a:pt x="2888857" y="2800175"/>
                </a:cubicBezTo>
                <a:cubicBezTo>
                  <a:pt x="3213850" y="2491966"/>
                  <a:pt x="3439023" y="2090951"/>
                  <a:pt x="3604781" y="1743944"/>
                </a:cubicBezTo>
                <a:cubicBezTo>
                  <a:pt x="3770539" y="1396937"/>
                  <a:pt x="3819981" y="1008788"/>
                  <a:pt x="3883405" y="718131"/>
                </a:cubicBezTo>
                <a:cubicBezTo>
                  <a:pt x="3946829" y="427474"/>
                  <a:pt x="3953647" y="304334"/>
                  <a:pt x="398532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479C35-B3A1-451F-B65B-9501B02B0474}"/>
              </a:ext>
            </a:extLst>
          </p:cNvPr>
          <p:cNvSpPr txBox="1"/>
          <p:nvPr/>
        </p:nvSpPr>
        <p:spPr>
          <a:xfrm flipH="1">
            <a:off x="5624018" y="6299710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VOLUME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905FFD-1AE1-457C-A7BF-33443E7806CD}"/>
              </a:ext>
            </a:extLst>
          </p:cNvPr>
          <p:cNvSpPr txBox="1"/>
          <p:nvPr/>
        </p:nvSpPr>
        <p:spPr>
          <a:xfrm flipH="1">
            <a:off x="1424977" y="363768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5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91086A-88D6-46AC-AA2B-E096E3562D51}"/>
              </a:ext>
            </a:extLst>
          </p:cNvPr>
          <p:cNvCxnSpPr/>
          <p:nvPr/>
        </p:nvCxnSpPr>
        <p:spPr>
          <a:xfrm>
            <a:off x="3503851" y="6170177"/>
            <a:ext cx="400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0F7C91-263C-4156-96E0-787050BE801F}"/>
              </a:ext>
            </a:extLst>
          </p:cNvPr>
          <p:cNvCxnSpPr>
            <a:cxnSpLocks/>
          </p:cNvCxnSpPr>
          <p:nvPr/>
        </p:nvCxnSpPr>
        <p:spPr>
          <a:xfrm flipV="1">
            <a:off x="3499805" y="200351"/>
            <a:ext cx="0" cy="5963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636FB2-2498-496E-A693-862C5953B530}"/>
              </a:ext>
            </a:extLst>
          </p:cNvPr>
          <p:cNvSpPr/>
          <p:nvPr/>
        </p:nvSpPr>
        <p:spPr>
          <a:xfrm>
            <a:off x="3511943" y="2277577"/>
            <a:ext cx="3985328" cy="3892600"/>
          </a:xfrm>
          <a:custGeom>
            <a:avLst/>
            <a:gdLst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18187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35005 h 3880131"/>
              <a:gd name="connsiteX5" fmla="*/ 3985328 w 3985328"/>
              <a:gd name="connsiteY5" fmla="*/ 0 h 3880131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26692 h 3880131"/>
              <a:gd name="connsiteX5" fmla="*/ 3985328 w 3985328"/>
              <a:gd name="connsiteY5" fmla="*/ 0 h 3880131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328" h="3892600">
                <a:moveTo>
                  <a:pt x="0" y="3892600"/>
                </a:moveTo>
                <a:cubicBezTo>
                  <a:pt x="586673" y="3833933"/>
                  <a:pt x="1173346" y="3775266"/>
                  <a:pt x="1654822" y="3593195"/>
                </a:cubicBezTo>
                <a:cubicBezTo>
                  <a:pt x="2136298" y="3411124"/>
                  <a:pt x="2563864" y="3108384"/>
                  <a:pt x="2888857" y="2800175"/>
                </a:cubicBezTo>
                <a:cubicBezTo>
                  <a:pt x="3213850" y="2491966"/>
                  <a:pt x="3439023" y="2090951"/>
                  <a:pt x="3604781" y="1743944"/>
                </a:cubicBezTo>
                <a:cubicBezTo>
                  <a:pt x="3770539" y="1396937"/>
                  <a:pt x="3819981" y="1008788"/>
                  <a:pt x="3883405" y="718131"/>
                </a:cubicBezTo>
                <a:cubicBezTo>
                  <a:pt x="3946829" y="427474"/>
                  <a:pt x="3953647" y="304334"/>
                  <a:pt x="398532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B5B4A9-55D8-46A9-BA30-CD2DDF54924C}"/>
              </a:ext>
            </a:extLst>
          </p:cNvPr>
          <p:cNvSpPr/>
          <p:nvPr/>
        </p:nvSpPr>
        <p:spPr>
          <a:xfrm>
            <a:off x="3516455" y="2277576"/>
            <a:ext cx="3998935" cy="3880022"/>
          </a:xfrm>
          <a:custGeom>
            <a:avLst/>
            <a:gdLst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877130 w 4002282"/>
              <a:gd name="connsiteY5" fmla="*/ 384813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282" h="3867993">
                <a:moveTo>
                  <a:pt x="4002282" y="0"/>
                </a:moveTo>
                <a:cubicBezTo>
                  <a:pt x="3960473" y="26973"/>
                  <a:pt x="3928159" y="78321"/>
                  <a:pt x="3876855" y="110015"/>
                </a:cubicBezTo>
                <a:cubicBezTo>
                  <a:pt x="3825551" y="141709"/>
                  <a:pt x="3800999" y="171410"/>
                  <a:pt x="3694454" y="190163"/>
                </a:cubicBezTo>
                <a:cubicBezTo>
                  <a:pt x="3587909" y="208916"/>
                  <a:pt x="3433558" y="215622"/>
                  <a:pt x="3237584" y="222531"/>
                </a:cubicBezTo>
                <a:cubicBezTo>
                  <a:pt x="3041610" y="229440"/>
                  <a:pt x="2745349" y="204569"/>
                  <a:pt x="2518607" y="231616"/>
                </a:cubicBezTo>
                <a:cubicBezTo>
                  <a:pt x="2291865" y="258663"/>
                  <a:pt x="2107955" y="280456"/>
                  <a:pt x="1877130" y="384813"/>
                </a:cubicBezTo>
                <a:cubicBezTo>
                  <a:pt x="1646305" y="489170"/>
                  <a:pt x="1347254" y="648786"/>
                  <a:pt x="1133655" y="857756"/>
                </a:cubicBezTo>
                <a:cubicBezTo>
                  <a:pt x="920056" y="1066726"/>
                  <a:pt x="754678" y="1369577"/>
                  <a:pt x="595535" y="1638637"/>
                </a:cubicBezTo>
                <a:cubicBezTo>
                  <a:pt x="436392" y="1907697"/>
                  <a:pt x="275225" y="2217892"/>
                  <a:pt x="178795" y="2472117"/>
                </a:cubicBezTo>
                <a:cubicBezTo>
                  <a:pt x="82365" y="2726342"/>
                  <a:pt x="44602" y="2931340"/>
                  <a:pt x="16954" y="3163986"/>
                </a:cubicBezTo>
                <a:cubicBezTo>
                  <a:pt x="-10694" y="3396632"/>
                  <a:pt x="1107" y="3632312"/>
                  <a:pt x="12908" y="386799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3B67A-CFE0-4957-8910-4590BBC3DA80}"/>
              </a:ext>
            </a:extLst>
          </p:cNvPr>
          <p:cNvSpPr txBox="1"/>
          <p:nvPr/>
        </p:nvSpPr>
        <p:spPr>
          <a:xfrm flipH="1">
            <a:off x="5624018" y="6295115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VOLUME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D3D6-937A-4C11-B18C-A63B452B31E1}"/>
              </a:ext>
            </a:extLst>
          </p:cNvPr>
          <p:cNvSpPr txBox="1"/>
          <p:nvPr/>
        </p:nvSpPr>
        <p:spPr>
          <a:xfrm flipH="1">
            <a:off x="1424977" y="359173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PRESSURE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3D07C4C-11AD-42FA-B516-D267A08A009A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3499805" y="5849403"/>
            <a:ext cx="1666960" cy="21369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6B4029-3F87-474A-B56A-90791F73B939}"/>
              </a:ext>
            </a:extLst>
          </p:cNvPr>
          <p:cNvCxnSpPr>
            <a:cxnSpLocks/>
          </p:cNvCxnSpPr>
          <p:nvPr/>
        </p:nvCxnSpPr>
        <p:spPr>
          <a:xfrm flipH="1" flipV="1">
            <a:off x="3525728" y="5507437"/>
            <a:ext cx="2301285" cy="29501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11DC89-AFB9-4518-BE08-1E04B160417A}"/>
              </a:ext>
            </a:extLst>
          </p:cNvPr>
          <p:cNvCxnSpPr>
            <a:cxnSpLocks/>
          </p:cNvCxnSpPr>
          <p:nvPr/>
        </p:nvCxnSpPr>
        <p:spPr>
          <a:xfrm flipH="1" flipV="1">
            <a:off x="3561804" y="5210197"/>
            <a:ext cx="2654151" cy="34024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4DE704-B040-42B8-A0F1-184313E4D064}"/>
              </a:ext>
            </a:extLst>
          </p:cNvPr>
          <p:cNvCxnSpPr>
            <a:cxnSpLocks/>
          </p:cNvCxnSpPr>
          <p:nvPr/>
        </p:nvCxnSpPr>
        <p:spPr>
          <a:xfrm flipH="1" flipV="1">
            <a:off x="3639220" y="4898346"/>
            <a:ext cx="2912935" cy="37341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491EAB-AAA0-4526-A312-0677DCEBA160}"/>
              </a:ext>
            </a:extLst>
          </p:cNvPr>
          <p:cNvCxnSpPr>
            <a:cxnSpLocks/>
          </p:cNvCxnSpPr>
          <p:nvPr/>
        </p:nvCxnSpPr>
        <p:spPr>
          <a:xfrm flipH="1" flipV="1">
            <a:off x="3735715" y="4569485"/>
            <a:ext cx="3046955" cy="39059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F145C1-7823-4204-87D2-59A9DED1C5E7}"/>
              </a:ext>
            </a:extLst>
          </p:cNvPr>
          <p:cNvCxnSpPr>
            <a:cxnSpLocks/>
          </p:cNvCxnSpPr>
          <p:nvPr/>
        </p:nvCxnSpPr>
        <p:spPr>
          <a:xfrm flipH="1">
            <a:off x="4046325" y="3942230"/>
            <a:ext cx="3085076" cy="1124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E6BDDB-91B0-4E0D-920D-73465BC93D3D}"/>
              </a:ext>
            </a:extLst>
          </p:cNvPr>
          <p:cNvCxnSpPr>
            <a:cxnSpLocks/>
          </p:cNvCxnSpPr>
          <p:nvPr/>
        </p:nvCxnSpPr>
        <p:spPr>
          <a:xfrm flipH="1">
            <a:off x="4236567" y="3660580"/>
            <a:ext cx="3003303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E6B9EE-2488-45B3-AC73-98DA4876FE0F}"/>
              </a:ext>
            </a:extLst>
          </p:cNvPr>
          <p:cNvCxnSpPr>
            <a:cxnSpLocks/>
          </p:cNvCxnSpPr>
          <p:nvPr/>
        </p:nvCxnSpPr>
        <p:spPr>
          <a:xfrm flipH="1" flipV="1">
            <a:off x="4447936" y="3362800"/>
            <a:ext cx="2858074" cy="2327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EFBF77-FCEA-4F1F-867A-050BEF47A0E8}"/>
              </a:ext>
            </a:extLst>
          </p:cNvPr>
          <p:cNvCxnSpPr>
            <a:cxnSpLocks/>
          </p:cNvCxnSpPr>
          <p:nvPr/>
        </p:nvCxnSpPr>
        <p:spPr>
          <a:xfrm flipH="1" flipV="1">
            <a:off x="4740622" y="3045062"/>
            <a:ext cx="2646426" cy="14412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680225-B72D-4205-A2E8-BD0A8CD4A8A8}"/>
              </a:ext>
            </a:extLst>
          </p:cNvPr>
          <p:cNvCxnSpPr>
            <a:cxnSpLocks/>
          </p:cNvCxnSpPr>
          <p:nvPr/>
        </p:nvCxnSpPr>
        <p:spPr>
          <a:xfrm flipH="1">
            <a:off x="5201512" y="2753822"/>
            <a:ext cx="2262401" cy="1391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0FA86A-52DC-42E0-B640-21046B5D8738}"/>
              </a:ext>
            </a:extLst>
          </p:cNvPr>
          <p:cNvCxnSpPr>
            <a:cxnSpLocks/>
          </p:cNvCxnSpPr>
          <p:nvPr/>
        </p:nvCxnSpPr>
        <p:spPr>
          <a:xfrm flipH="1">
            <a:off x="7171059" y="2491305"/>
            <a:ext cx="299479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491EBDD-FFAB-4BE7-8131-B3893943FCAA}"/>
              </a:ext>
            </a:extLst>
          </p:cNvPr>
          <p:cNvCxnSpPr>
            <a:cxnSpLocks/>
          </p:cNvCxnSpPr>
          <p:nvPr/>
        </p:nvCxnSpPr>
        <p:spPr>
          <a:xfrm flipH="1" flipV="1">
            <a:off x="3896539" y="4243700"/>
            <a:ext cx="3070696" cy="39364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4BADD928-A881-475B-81D1-7347D89DAD2E}"/>
              </a:ext>
            </a:extLst>
          </p:cNvPr>
          <p:cNvSpPr txBox="1"/>
          <p:nvPr/>
        </p:nvSpPr>
        <p:spPr>
          <a:xfrm>
            <a:off x="5040195" y="2137356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Isobaric</a:t>
            </a:r>
            <a:r>
              <a:rPr lang="cs-CZ" dirty="0">
                <a:solidFill>
                  <a:srgbClr val="00B050"/>
                </a:solidFill>
              </a:rPr>
              <a:t> maxima </a:t>
            </a:r>
            <a:r>
              <a:rPr lang="cs-CZ" dirty="0" err="1">
                <a:solidFill>
                  <a:srgbClr val="00B050"/>
                </a:solidFill>
              </a:rPr>
              <a:t>curve</a:t>
            </a:r>
            <a:r>
              <a:rPr lang="cs-CZ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ACECB593-BD22-46C6-A634-5C56D4DC46CA}"/>
              </a:ext>
            </a:extLst>
          </p:cNvPr>
          <p:cNvSpPr/>
          <p:nvPr/>
        </p:nvSpPr>
        <p:spPr>
          <a:xfrm>
            <a:off x="4985182" y="1120618"/>
            <a:ext cx="751072" cy="990941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Magnetic Disk 109">
            <a:extLst>
              <a:ext uri="{FF2B5EF4-FFF2-40B4-BE49-F238E27FC236}">
                <a16:creationId xmlns:a16="http://schemas.microsoft.com/office/drawing/2014/main" id="{4624C9FE-E546-4398-BC64-7A65D85032AA}"/>
              </a:ext>
            </a:extLst>
          </p:cNvPr>
          <p:cNvSpPr/>
          <p:nvPr/>
        </p:nvSpPr>
        <p:spPr>
          <a:xfrm>
            <a:off x="5233685" y="1011108"/>
            <a:ext cx="280984" cy="204788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D2499C8-915D-47E8-917D-4F3B69AEE044}"/>
              </a:ext>
            </a:extLst>
          </p:cNvPr>
          <p:cNvSpPr/>
          <p:nvPr/>
        </p:nvSpPr>
        <p:spPr>
          <a:xfrm>
            <a:off x="3700161" y="477470"/>
            <a:ext cx="3267074" cy="636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row: Right 110">
            <a:extLst>
              <a:ext uri="{FF2B5EF4-FFF2-40B4-BE49-F238E27FC236}">
                <a16:creationId xmlns:a16="http://schemas.microsoft.com/office/drawing/2014/main" id="{699CF743-D864-4D6F-B1A5-A3E1FA36D20B}"/>
              </a:ext>
            </a:extLst>
          </p:cNvPr>
          <p:cNvSpPr/>
          <p:nvPr/>
        </p:nvSpPr>
        <p:spPr>
          <a:xfrm rot="16200000">
            <a:off x="5183200" y="990802"/>
            <a:ext cx="410424" cy="25251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36A9C03-9938-4F82-96CA-F16522DBD47D}"/>
              </a:ext>
            </a:extLst>
          </p:cNvPr>
          <p:cNvSpPr txBox="1"/>
          <p:nvPr/>
        </p:nvSpPr>
        <p:spPr>
          <a:xfrm>
            <a:off x="4508565" y="535399"/>
            <a:ext cx="201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constant</a:t>
            </a:r>
            <a:r>
              <a:rPr lang="cs-CZ" dirty="0"/>
              <a:t> </a:t>
            </a:r>
            <a:r>
              <a:rPr lang="cs-CZ" dirty="0" err="1"/>
              <a:t>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0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91086A-88D6-46AC-AA2B-E096E3562D51}"/>
              </a:ext>
            </a:extLst>
          </p:cNvPr>
          <p:cNvCxnSpPr/>
          <p:nvPr/>
        </p:nvCxnSpPr>
        <p:spPr>
          <a:xfrm>
            <a:off x="3503851" y="6170177"/>
            <a:ext cx="400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0F7C91-263C-4156-96E0-787050BE801F}"/>
              </a:ext>
            </a:extLst>
          </p:cNvPr>
          <p:cNvCxnSpPr>
            <a:cxnSpLocks/>
          </p:cNvCxnSpPr>
          <p:nvPr/>
        </p:nvCxnSpPr>
        <p:spPr>
          <a:xfrm flipV="1">
            <a:off x="3503851" y="203216"/>
            <a:ext cx="0" cy="5963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636FB2-2498-496E-A693-862C5953B530}"/>
              </a:ext>
            </a:extLst>
          </p:cNvPr>
          <p:cNvSpPr/>
          <p:nvPr/>
        </p:nvSpPr>
        <p:spPr>
          <a:xfrm>
            <a:off x="3511943" y="2277577"/>
            <a:ext cx="3985328" cy="3892600"/>
          </a:xfrm>
          <a:custGeom>
            <a:avLst/>
            <a:gdLst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18187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35005 h 3880131"/>
              <a:gd name="connsiteX5" fmla="*/ 3985328 w 3985328"/>
              <a:gd name="connsiteY5" fmla="*/ 0 h 3880131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26692 h 3880131"/>
              <a:gd name="connsiteX5" fmla="*/ 3985328 w 3985328"/>
              <a:gd name="connsiteY5" fmla="*/ 0 h 3880131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328" h="3892600">
                <a:moveTo>
                  <a:pt x="0" y="3892600"/>
                </a:moveTo>
                <a:cubicBezTo>
                  <a:pt x="586673" y="3833933"/>
                  <a:pt x="1173346" y="3775266"/>
                  <a:pt x="1654822" y="3593195"/>
                </a:cubicBezTo>
                <a:cubicBezTo>
                  <a:pt x="2136298" y="3411124"/>
                  <a:pt x="2563864" y="3108384"/>
                  <a:pt x="2888857" y="2800175"/>
                </a:cubicBezTo>
                <a:cubicBezTo>
                  <a:pt x="3213850" y="2491966"/>
                  <a:pt x="3439023" y="2090951"/>
                  <a:pt x="3604781" y="1743944"/>
                </a:cubicBezTo>
                <a:cubicBezTo>
                  <a:pt x="3770539" y="1396937"/>
                  <a:pt x="3819981" y="1008788"/>
                  <a:pt x="3883405" y="718131"/>
                </a:cubicBezTo>
                <a:cubicBezTo>
                  <a:pt x="3946829" y="427474"/>
                  <a:pt x="3953647" y="304334"/>
                  <a:pt x="398532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B5B4A9-55D8-46A9-BA30-CD2DDF54924C}"/>
              </a:ext>
            </a:extLst>
          </p:cNvPr>
          <p:cNvSpPr/>
          <p:nvPr/>
        </p:nvSpPr>
        <p:spPr>
          <a:xfrm>
            <a:off x="3516455" y="2277576"/>
            <a:ext cx="3998935" cy="3880022"/>
          </a:xfrm>
          <a:custGeom>
            <a:avLst/>
            <a:gdLst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877130 w 4002282"/>
              <a:gd name="connsiteY5" fmla="*/ 384813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282" h="3867993">
                <a:moveTo>
                  <a:pt x="4002282" y="0"/>
                </a:moveTo>
                <a:cubicBezTo>
                  <a:pt x="3960473" y="26973"/>
                  <a:pt x="3928159" y="78321"/>
                  <a:pt x="3876855" y="110015"/>
                </a:cubicBezTo>
                <a:cubicBezTo>
                  <a:pt x="3825551" y="141709"/>
                  <a:pt x="3800999" y="171410"/>
                  <a:pt x="3694454" y="190163"/>
                </a:cubicBezTo>
                <a:cubicBezTo>
                  <a:pt x="3587909" y="208916"/>
                  <a:pt x="3433558" y="215622"/>
                  <a:pt x="3237584" y="222531"/>
                </a:cubicBezTo>
                <a:cubicBezTo>
                  <a:pt x="3041610" y="229440"/>
                  <a:pt x="2745349" y="204569"/>
                  <a:pt x="2518607" y="231616"/>
                </a:cubicBezTo>
                <a:cubicBezTo>
                  <a:pt x="2291865" y="258663"/>
                  <a:pt x="2107955" y="280456"/>
                  <a:pt x="1877130" y="384813"/>
                </a:cubicBezTo>
                <a:cubicBezTo>
                  <a:pt x="1646305" y="489170"/>
                  <a:pt x="1347254" y="648786"/>
                  <a:pt x="1133655" y="857756"/>
                </a:cubicBezTo>
                <a:cubicBezTo>
                  <a:pt x="920056" y="1066726"/>
                  <a:pt x="754678" y="1369577"/>
                  <a:pt x="595535" y="1638637"/>
                </a:cubicBezTo>
                <a:cubicBezTo>
                  <a:pt x="436392" y="1907697"/>
                  <a:pt x="275225" y="2217892"/>
                  <a:pt x="178795" y="2472117"/>
                </a:cubicBezTo>
                <a:cubicBezTo>
                  <a:pt x="82365" y="2726342"/>
                  <a:pt x="44602" y="2931340"/>
                  <a:pt x="16954" y="3163986"/>
                </a:cubicBezTo>
                <a:cubicBezTo>
                  <a:pt x="-10694" y="3396632"/>
                  <a:pt x="1107" y="3632312"/>
                  <a:pt x="12908" y="386799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3B67A-CFE0-4957-8910-4590BBC3DA80}"/>
              </a:ext>
            </a:extLst>
          </p:cNvPr>
          <p:cNvSpPr txBox="1"/>
          <p:nvPr/>
        </p:nvSpPr>
        <p:spPr>
          <a:xfrm flipH="1">
            <a:off x="5624018" y="6295115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VOLUME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D3D6-937A-4C11-B18C-A63B452B31E1}"/>
              </a:ext>
            </a:extLst>
          </p:cNvPr>
          <p:cNvSpPr txBox="1"/>
          <p:nvPr/>
        </p:nvSpPr>
        <p:spPr>
          <a:xfrm flipH="1">
            <a:off x="1424977" y="359173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PRESSURE</a:t>
            </a:r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BADD928-A881-475B-81D1-7347D89DAD2E}"/>
              </a:ext>
            </a:extLst>
          </p:cNvPr>
          <p:cNvSpPr txBox="1"/>
          <p:nvPr/>
        </p:nvSpPr>
        <p:spPr>
          <a:xfrm>
            <a:off x="5107516" y="2155405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Isobaric</a:t>
            </a:r>
            <a:r>
              <a:rPr lang="cs-CZ" dirty="0">
                <a:solidFill>
                  <a:srgbClr val="00B050"/>
                </a:solidFill>
              </a:rPr>
              <a:t> maxima </a:t>
            </a:r>
            <a:r>
              <a:rPr lang="cs-CZ" dirty="0" err="1">
                <a:solidFill>
                  <a:srgbClr val="00B050"/>
                </a:solidFill>
              </a:rPr>
              <a:t>curve</a:t>
            </a:r>
            <a:r>
              <a:rPr lang="cs-CZ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6F1CB47-D0BD-4077-8356-FB0B0CB2DA2E}"/>
              </a:ext>
            </a:extLst>
          </p:cNvPr>
          <p:cNvSpPr/>
          <p:nvPr/>
        </p:nvSpPr>
        <p:spPr>
          <a:xfrm>
            <a:off x="3509421" y="630194"/>
            <a:ext cx="3991680" cy="5475754"/>
          </a:xfrm>
          <a:custGeom>
            <a:avLst/>
            <a:gdLst>
              <a:gd name="connsiteX0" fmla="*/ 4025810 w 4055788"/>
              <a:gd name="connsiteY0" fmla="*/ 1601481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55788"/>
              <a:gd name="connsiteY0" fmla="*/ 1593169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25810"/>
              <a:gd name="connsiteY0" fmla="*/ 1662171 h 5481612"/>
              <a:gd name="connsiteX1" fmla="*/ 3714266 w 4025810"/>
              <a:gd name="connsiteY1" fmla="*/ 1605527 h 5481612"/>
              <a:gd name="connsiteX2" fmla="*/ 3479597 w 4025810"/>
              <a:gd name="connsiteY2" fmla="*/ 1496285 h 5481612"/>
              <a:gd name="connsiteX3" fmla="*/ 3083088 w 4025810"/>
              <a:gd name="connsiteY3" fmla="*/ 1099775 h 5481612"/>
              <a:gd name="connsiteX4" fmla="*/ 2755360 w 4025810"/>
              <a:gd name="connsiteY4" fmla="*/ 585931 h 5481612"/>
              <a:gd name="connsiteX5" fmla="*/ 2625888 w 4025810"/>
              <a:gd name="connsiteY5" fmla="*/ 302709 h 5481612"/>
              <a:gd name="connsiteX6" fmla="*/ 2496415 w 4025810"/>
              <a:gd name="connsiteY6" fmla="*/ 189421 h 5481612"/>
              <a:gd name="connsiteX7" fmla="*/ 2201056 w 4025810"/>
              <a:gd name="connsiteY7" fmla="*/ 35672 h 5481612"/>
              <a:gd name="connsiteX8" fmla="*/ 1816684 w 4025810"/>
              <a:gd name="connsiteY8" fmla="*/ 3304 h 5481612"/>
              <a:gd name="connsiteX9" fmla="*/ 1468727 w 4025810"/>
              <a:gd name="connsiteY9" fmla="*/ 92316 h 5481612"/>
              <a:gd name="connsiteX10" fmla="*/ 1140999 w 4025810"/>
              <a:gd name="connsiteY10" fmla="*/ 278433 h 5481612"/>
              <a:gd name="connsiteX11" fmla="*/ 894192 w 4025810"/>
              <a:gd name="connsiteY11" fmla="*/ 545470 h 5481612"/>
              <a:gd name="connsiteX12" fmla="*/ 635247 w 4025810"/>
              <a:gd name="connsiteY12" fmla="*/ 974348 h 5481612"/>
              <a:gd name="connsiteX13" fmla="*/ 404624 w 4025810"/>
              <a:gd name="connsiteY13" fmla="*/ 1524607 h 5481612"/>
              <a:gd name="connsiteX14" fmla="*/ 287289 w 4025810"/>
              <a:gd name="connsiteY14" fmla="*/ 1965623 h 5481612"/>
              <a:gd name="connsiteX15" fmla="*/ 182093 w 4025810"/>
              <a:gd name="connsiteY15" fmla="*/ 2410685 h 5481612"/>
              <a:gd name="connsiteX16" fmla="*/ 105219 w 4025810"/>
              <a:gd name="connsiteY16" fmla="*/ 2859793 h 5481612"/>
              <a:gd name="connsiteX17" fmla="*/ 64758 w 4025810"/>
              <a:gd name="connsiteY17" fmla="*/ 3284624 h 5481612"/>
              <a:gd name="connsiteX18" fmla="*/ 20252 w 4025810"/>
              <a:gd name="connsiteY18" fmla="*/ 4089782 h 5481612"/>
              <a:gd name="connsiteX19" fmla="*/ 32390 w 4025810"/>
              <a:gd name="connsiteY19" fmla="*/ 4603626 h 5481612"/>
              <a:gd name="connsiteX20" fmla="*/ 22 w 4025810"/>
              <a:gd name="connsiteY20" fmla="*/ 5206483 h 5481612"/>
              <a:gd name="connsiteX21" fmla="*/ 28344 w 4025810"/>
              <a:gd name="connsiteY21" fmla="*/ 5481612 h 5481612"/>
              <a:gd name="connsiteX0" fmla="*/ 4026053 w 4026053"/>
              <a:gd name="connsiteY0" fmla="*/ 1662171 h 5481612"/>
              <a:gd name="connsiteX1" fmla="*/ 3714509 w 4026053"/>
              <a:gd name="connsiteY1" fmla="*/ 1605527 h 5481612"/>
              <a:gd name="connsiteX2" fmla="*/ 3479840 w 4026053"/>
              <a:gd name="connsiteY2" fmla="*/ 1496285 h 5481612"/>
              <a:gd name="connsiteX3" fmla="*/ 3083331 w 4026053"/>
              <a:gd name="connsiteY3" fmla="*/ 1099775 h 5481612"/>
              <a:gd name="connsiteX4" fmla="*/ 2755603 w 4026053"/>
              <a:gd name="connsiteY4" fmla="*/ 585931 h 5481612"/>
              <a:gd name="connsiteX5" fmla="*/ 2626131 w 4026053"/>
              <a:gd name="connsiteY5" fmla="*/ 302709 h 5481612"/>
              <a:gd name="connsiteX6" fmla="*/ 2496658 w 4026053"/>
              <a:gd name="connsiteY6" fmla="*/ 189421 h 5481612"/>
              <a:gd name="connsiteX7" fmla="*/ 2201299 w 4026053"/>
              <a:gd name="connsiteY7" fmla="*/ 35672 h 5481612"/>
              <a:gd name="connsiteX8" fmla="*/ 1816927 w 4026053"/>
              <a:gd name="connsiteY8" fmla="*/ 3304 h 5481612"/>
              <a:gd name="connsiteX9" fmla="*/ 1468970 w 4026053"/>
              <a:gd name="connsiteY9" fmla="*/ 92316 h 5481612"/>
              <a:gd name="connsiteX10" fmla="*/ 1141242 w 4026053"/>
              <a:gd name="connsiteY10" fmla="*/ 278433 h 5481612"/>
              <a:gd name="connsiteX11" fmla="*/ 894435 w 4026053"/>
              <a:gd name="connsiteY11" fmla="*/ 545470 h 5481612"/>
              <a:gd name="connsiteX12" fmla="*/ 635490 w 4026053"/>
              <a:gd name="connsiteY12" fmla="*/ 974348 h 5481612"/>
              <a:gd name="connsiteX13" fmla="*/ 404867 w 4026053"/>
              <a:gd name="connsiteY13" fmla="*/ 1524607 h 5481612"/>
              <a:gd name="connsiteX14" fmla="*/ 287532 w 4026053"/>
              <a:gd name="connsiteY14" fmla="*/ 1965623 h 5481612"/>
              <a:gd name="connsiteX15" fmla="*/ 182336 w 4026053"/>
              <a:gd name="connsiteY15" fmla="*/ 2410685 h 5481612"/>
              <a:gd name="connsiteX16" fmla="*/ 105462 w 4026053"/>
              <a:gd name="connsiteY16" fmla="*/ 2859793 h 5481612"/>
              <a:gd name="connsiteX17" fmla="*/ 65001 w 4026053"/>
              <a:gd name="connsiteY17" fmla="*/ 3284624 h 5481612"/>
              <a:gd name="connsiteX18" fmla="*/ 20495 w 4026053"/>
              <a:gd name="connsiteY18" fmla="*/ 4089782 h 5481612"/>
              <a:gd name="connsiteX19" fmla="*/ 32633 w 4026053"/>
              <a:gd name="connsiteY19" fmla="*/ 4603626 h 5481612"/>
              <a:gd name="connsiteX20" fmla="*/ 65625 w 4026053"/>
              <a:gd name="connsiteY20" fmla="*/ 5180222 h 5481612"/>
              <a:gd name="connsiteX21" fmla="*/ 265 w 4026053"/>
              <a:gd name="connsiteY21" fmla="*/ 5206483 h 5481612"/>
              <a:gd name="connsiteX22" fmla="*/ 28587 w 4026053"/>
              <a:gd name="connsiteY22" fmla="*/ 5481612 h 5481612"/>
              <a:gd name="connsiteX0" fmla="*/ 4007090 w 4007090"/>
              <a:gd name="connsiteY0" fmla="*/ 1662171 h 5481612"/>
              <a:gd name="connsiteX1" fmla="*/ 3695546 w 4007090"/>
              <a:gd name="connsiteY1" fmla="*/ 1605527 h 5481612"/>
              <a:gd name="connsiteX2" fmla="*/ 3460877 w 4007090"/>
              <a:gd name="connsiteY2" fmla="*/ 1496285 h 5481612"/>
              <a:gd name="connsiteX3" fmla="*/ 3064368 w 4007090"/>
              <a:gd name="connsiteY3" fmla="*/ 1099775 h 5481612"/>
              <a:gd name="connsiteX4" fmla="*/ 2736640 w 4007090"/>
              <a:gd name="connsiteY4" fmla="*/ 585931 h 5481612"/>
              <a:gd name="connsiteX5" fmla="*/ 2607168 w 4007090"/>
              <a:gd name="connsiteY5" fmla="*/ 302709 h 5481612"/>
              <a:gd name="connsiteX6" fmla="*/ 2477695 w 4007090"/>
              <a:gd name="connsiteY6" fmla="*/ 189421 h 5481612"/>
              <a:gd name="connsiteX7" fmla="*/ 2182336 w 4007090"/>
              <a:gd name="connsiteY7" fmla="*/ 35672 h 5481612"/>
              <a:gd name="connsiteX8" fmla="*/ 1797964 w 4007090"/>
              <a:gd name="connsiteY8" fmla="*/ 3304 h 5481612"/>
              <a:gd name="connsiteX9" fmla="*/ 1450007 w 4007090"/>
              <a:gd name="connsiteY9" fmla="*/ 92316 h 5481612"/>
              <a:gd name="connsiteX10" fmla="*/ 1122279 w 4007090"/>
              <a:gd name="connsiteY10" fmla="*/ 278433 h 5481612"/>
              <a:gd name="connsiteX11" fmla="*/ 875472 w 4007090"/>
              <a:gd name="connsiteY11" fmla="*/ 545470 h 5481612"/>
              <a:gd name="connsiteX12" fmla="*/ 616527 w 4007090"/>
              <a:gd name="connsiteY12" fmla="*/ 974348 h 5481612"/>
              <a:gd name="connsiteX13" fmla="*/ 385904 w 4007090"/>
              <a:gd name="connsiteY13" fmla="*/ 1524607 h 5481612"/>
              <a:gd name="connsiteX14" fmla="*/ 268569 w 4007090"/>
              <a:gd name="connsiteY14" fmla="*/ 1965623 h 5481612"/>
              <a:gd name="connsiteX15" fmla="*/ 163373 w 4007090"/>
              <a:gd name="connsiteY15" fmla="*/ 2410685 h 5481612"/>
              <a:gd name="connsiteX16" fmla="*/ 86499 w 4007090"/>
              <a:gd name="connsiteY16" fmla="*/ 2859793 h 5481612"/>
              <a:gd name="connsiteX17" fmla="*/ 46038 w 4007090"/>
              <a:gd name="connsiteY17" fmla="*/ 3284624 h 5481612"/>
              <a:gd name="connsiteX18" fmla="*/ 1532 w 4007090"/>
              <a:gd name="connsiteY18" fmla="*/ 4089782 h 5481612"/>
              <a:gd name="connsiteX19" fmla="*/ 13670 w 4007090"/>
              <a:gd name="connsiteY19" fmla="*/ 4603626 h 5481612"/>
              <a:gd name="connsiteX20" fmla="*/ 46662 w 4007090"/>
              <a:gd name="connsiteY20" fmla="*/ 5180222 h 5481612"/>
              <a:gd name="connsiteX21" fmla="*/ 9624 w 4007090"/>
              <a:gd name="connsiteY21" fmla="*/ 5481612 h 5481612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607168 w 4007090"/>
              <a:gd name="connsiteY5" fmla="*/ 302709 h 5568895"/>
              <a:gd name="connsiteX6" fmla="*/ 2477695 w 4007090"/>
              <a:gd name="connsiteY6" fmla="*/ 189421 h 5568895"/>
              <a:gd name="connsiteX7" fmla="*/ 2182336 w 4007090"/>
              <a:gd name="connsiteY7" fmla="*/ 35672 h 5568895"/>
              <a:gd name="connsiteX8" fmla="*/ 1797964 w 4007090"/>
              <a:gd name="connsiteY8" fmla="*/ 3304 h 5568895"/>
              <a:gd name="connsiteX9" fmla="*/ 1450007 w 4007090"/>
              <a:gd name="connsiteY9" fmla="*/ 92316 h 5568895"/>
              <a:gd name="connsiteX10" fmla="*/ 1122279 w 4007090"/>
              <a:gd name="connsiteY10" fmla="*/ 278433 h 5568895"/>
              <a:gd name="connsiteX11" fmla="*/ 875472 w 4007090"/>
              <a:gd name="connsiteY11" fmla="*/ 545470 h 5568895"/>
              <a:gd name="connsiteX12" fmla="*/ 616527 w 4007090"/>
              <a:gd name="connsiteY12" fmla="*/ 974348 h 5568895"/>
              <a:gd name="connsiteX13" fmla="*/ 385904 w 4007090"/>
              <a:gd name="connsiteY13" fmla="*/ 1524607 h 5568895"/>
              <a:gd name="connsiteX14" fmla="*/ 268569 w 4007090"/>
              <a:gd name="connsiteY14" fmla="*/ 1965623 h 5568895"/>
              <a:gd name="connsiteX15" fmla="*/ 163373 w 4007090"/>
              <a:gd name="connsiteY15" fmla="*/ 2410685 h 5568895"/>
              <a:gd name="connsiteX16" fmla="*/ 86499 w 4007090"/>
              <a:gd name="connsiteY16" fmla="*/ 2859793 h 5568895"/>
              <a:gd name="connsiteX17" fmla="*/ 46038 w 4007090"/>
              <a:gd name="connsiteY17" fmla="*/ 3284624 h 5568895"/>
              <a:gd name="connsiteX18" fmla="*/ 1532 w 4007090"/>
              <a:gd name="connsiteY18" fmla="*/ 4089782 h 5568895"/>
              <a:gd name="connsiteX19" fmla="*/ 13670 w 4007090"/>
              <a:gd name="connsiteY19" fmla="*/ 4603626 h 5568895"/>
              <a:gd name="connsiteX20" fmla="*/ 46662 w 4007090"/>
              <a:gd name="connsiteY20" fmla="*/ 5180222 h 5568895"/>
              <a:gd name="connsiteX21" fmla="*/ 55344 w 4007090"/>
              <a:gd name="connsiteY21" fmla="*/ 5568895 h 5568895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477695 w 4007090"/>
              <a:gd name="connsiteY5" fmla="*/ 189421 h 5568895"/>
              <a:gd name="connsiteX6" fmla="*/ 2182336 w 4007090"/>
              <a:gd name="connsiteY6" fmla="*/ 35672 h 5568895"/>
              <a:gd name="connsiteX7" fmla="*/ 1797964 w 4007090"/>
              <a:gd name="connsiteY7" fmla="*/ 3304 h 5568895"/>
              <a:gd name="connsiteX8" fmla="*/ 1450007 w 4007090"/>
              <a:gd name="connsiteY8" fmla="*/ 92316 h 5568895"/>
              <a:gd name="connsiteX9" fmla="*/ 1122279 w 4007090"/>
              <a:gd name="connsiteY9" fmla="*/ 278433 h 5568895"/>
              <a:gd name="connsiteX10" fmla="*/ 875472 w 4007090"/>
              <a:gd name="connsiteY10" fmla="*/ 545470 h 5568895"/>
              <a:gd name="connsiteX11" fmla="*/ 616527 w 4007090"/>
              <a:gd name="connsiteY11" fmla="*/ 974348 h 5568895"/>
              <a:gd name="connsiteX12" fmla="*/ 385904 w 4007090"/>
              <a:gd name="connsiteY12" fmla="*/ 1524607 h 5568895"/>
              <a:gd name="connsiteX13" fmla="*/ 268569 w 4007090"/>
              <a:gd name="connsiteY13" fmla="*/ 1965623 h 5568895"/>
              <a:gd name="connsiteX14" fmla="*/ 163373 w 4007090"/>
              <a:gd name="connsiteY14" fmla="*/ 2410685 h 5568895"/>
              <a:gd name="connsiteX15" fmla="*/ 86499 w 4007090"/>
              <a:gd name="connsiteY15" fmla="*/ 2859793 h 5568895"/>
              <a:gd name="connsiteX16" fmla="*/ 46038 w 4007090"/>
              <a:gd name="connsiteY16" fmla="*/ 3284624 h 5568895"/>
              <a:gd name="connsiteX17" fmla="*/ 1532 w 4007090"/>
              <a:gd name="connsiteY17" fmla="*/ 4089782 h 5568895"/>
              <a:gd name="connsiteX18" fmla="*/ 13670 w 4007090"/>
              <a:gd name="connsiteY18" fmla="*/ 4603626 h 5568895"/>
              <a:gd name="connsiteX19" fmla="*/ 46662 w 4007090"/>
              <a:gd name="connsiteY19" fmla="*/ 5180222 h 5568895"/>
              <a:gd name="connsiteX20" fmla="*/ 55344 w 4007090"/>
              <a:gd name="connsiteY20" fmla="*/ 5568895 h 5568895"/>
              <a:gd name="connsiteX0" fmla="*/ 3993574 w 3993574"/>
              <a:gd name="connsiteY0" fmla="*/ 1662171 h 5568895"/>
              <a:gd name="connsiteX1" fmla="*/ 3682030 w 3993574"/>
              <a:gd name="connsiteY1" fmla="*/ 1605527 h 5568895"/>
              <a:gd name="connsiteX2" fmla="*/ 3447361 w 3993574"/>
              <a:gd name="connsiteY2" fmla="*/ 1496285 h 5568895"/>
              <a:gd name="connsiteX3" fmla="*/ 3050852 w 3993574"/>
              <a:gd name="connsiteY3" fmla="*/ 1099775 h 5568895"/>
              <a:gd name="connsiteX4" fmla="*/ 2723124 w 3993574"/>
              <a:gd name="connsiteY4" fmla="*/ 585931 h 5568895"/>
              <a:gd name="connsiteX5" fmla="*/ 2464179 w 3993574"/>
              <a:gd name="connsiteY5" fmla="*/ 189421 h 5568895"/>
              <a:gd name="connsiteX6" fmla="*/ 2168820 w 3993574"/>
              <a:gd name="connsiteY6" fmla="*/ 35672 h 5568895"/>
              <a:gd name="connsiteX7" fmla="*/ 1784448 w 3993574"/>
              <a:gd name="connsiteY7" fmla="*/ 3304 h 5568895"/>
              <a:gd name="connsiteX8" fmla="*/ 1436491 w 3993574"/>
              <a:gd name="connsiteY8" fmla="*/ 92316 h 5568895"/>
              <a:gd name="connsiteX9" fmla="*/ 1108763 w 3993574"/>
              <a:gd name="connsiteY9" fmla="*/ 278433 h 5568895"/>
              <a:gd name="connsiteX10" fmla="*/ 861956 w 3993574"/>
              <a:gd name="connsiteY10" fmla="*/ 545470 h 5568895"/>
              <a:gd name="connsiteX11" fmla="*/ 603011 w 3993574"/>
              <a:gd name="connsiteY11" fmla="*/ 974348 h 5568895"/>
              <a:gd name="connsiteX12" fmla="*/ 372388 w 3993574"/>
              <a:gd name="connsiteY12" fmla="*/ 1524607 h 5568895"/>
              <a:gd name="connsiteX13" fmla="*/ 255053 w 3993574"/>
              <a:gd name="connsiteY13" fmla="*/ 1965623 h 5568895"/>
              <a:gd name="connsiteX14" fmla="*/ 149857 w 3993574"/>
              <a:gd name="connsiteY14" fmla="*/ 2410685 h 5568895"/>
              <a:gd name="connsiteX15" fmla="*/ 72983 w 3993574"/>
              <a:gd name="connsiteY15" fmla="*/ 2859793 h 5568895"/>
              <a:gd name="connsiteX16" fmla="*/ 32522 w 3993574"/>
              <a:gd name="connsiteY16" fmla="*/ 3284624 h 5568895"/>
              <a:gd name="connsiteX17" fmla="*/ 21267 w 3993574"/>
              <a:gd name="connsiteY17" fmla="*/ 4069000 h 5568895"/>
              <a:gd name="connsiteX18" fmla="*/ 154 w 3993574"/>
              <a:gd name="connsiteY18" fmla="*/ 4603626 h 5568895"/>
              <a:gd name="connsiteX19" fmla="*/ 33146 w 3993574"/>
              <a:gd name="connsiteY19" fmla="*/ 5180222 h 5568895"/>
              <a:gd name="connsiteX20" fmla="*/ 41828 w 3993574"/>
              <a:gd name="connsiteY20" fmla="*/ 5568895 h 5568895"/>
              <a:gd name="connsiteX0" fmla="*/ 3995571 w 3995571"/>
              <a:gd name="connsiteY0" fmla="*/ 1662171 h 5568895"/>
              <a:gd name="connsiteX1" fmla="*/ 3684027 w 3995571"/>
              <a:gd name="connsiteY1" fmla="*/ 1605527 h 5568895"/>
              <a:gd name="connsiteX2" fmla="*/ 3449358 w 3995571"/>
              <a:gd name="connsiteY2" fmla="*/ 1496285 h 5568895"/>
              <a:gd name="connsiteX3" fmla="*/ 3052849 w 3995571"/>
              <a:gd name="connsiteY3" fmla="*/ 1099775 h 5568895"/>
              <a:gd name="connsiteX4" fmla="*/ 2725121 w 3995571"/>
              <a:gd name="connsiteY4" fmla="*/ 585931 h 5568895"/>
              <a:gd name="connsiteX5" fmla="*/ 2466176 w 3995571"/>
              <a:gd name="connsiteY5" fmla="*/ 189421 h 5568895"/>
              <a:gd name="connsiteX6" fmla="*/ 2170817 w 3995571"/>
              <a:gd name="connsiteY6" fmla="*/ 35672 h 5568895"/>
              <a:gd name="connsiteX7" fmla="*/ 1786445 w 3995571"/>
              <a:gd name="connsiteY7" fmla="*/ 3304 h 5568895"/>
              <a:gd name="connsiteX8" fmla="*/ 1438488 w 3995571"/>
              <a:gd name="connsiteY8" fmla="*/ 92316 h 5568895"/>
              <a:gd name="connsiteX9" fmla="*/ 1110760 w 3995571"/>
              <a:gd name="connsiteY9" fmla="*/ 278433 h 5568895"/>
              <a:gd name="connsiteX10" fmla="*/ 863953 w 3995571"/>
              <a:gd name="connsiteY10" fmla="*/ 545470 h 5568895"/>
              <a:gd name="connsiteX11" fmla="*/ 605008 w 3995571"/>
              <a:gd name="connsiteY11" fmla="*/ 974348 h 5568895"/>
              <a:gd name="connsiteX12" fmla="*/ 374385 w 3995571"/>
              <a:gd name="connsiteY12" fmla="*/ 1524607 h 5568895"/>
              <a:gd name="connsiteX13" fmla="*/ 257050 w 3995571"/>
              <a:gd name="connsiteY13" fmla="*/ 1965623 h 5568895"/>
              <a:gd name="connsiteX14" fmla="*/ 151854 w 3995571"/>
              <a:gd name="connsiteY14" fmla="*/ 2410685 h 5568895"/>
              <a:gd name="connsiteX15" fmla="*/ 74980 w 3995571"/>
              <a:gd name="connsiteY15" fmla="*/ 2859793 h 5568895"/>
              <a:gd name="connsiteX16" fmla="*/ 34519 w 3995571"/>
              <a:gd name="connsiteY16" fmla="*/ 3284624 h 5568895"/>
              <a:gd name="connsiteX17" fmla="*/ 6638 w 3995571"/>
              <a:gd name="connsiteY17" fmla="*/ 4073157 h 5568895"/>
              <a:gd name="connsiteX18" fmla="*/ 2151 w 3995571"/>
              <a:gd name="connsiteY18" fmla="*/ 4603626 h 5568895"/>
              <a:gd name="connsiteX19" fmla="*/ 35143 w 3995571"/>
              <a:gd name="connsiteY19" fmla="*/ 5180222 h 5568895"/>
              <a:gd name="connsiteX20" fmla="*/ 43825 w 3995571"/>
              <a:gd name="connsiteY20" fmla="*/ 5568895 h 5568895"/>
              <a:gd name="connsiteX0" fmla="*/ 3992649 w 3992649"/>
              <a:gd name="connsiteY0" fmla="*/ 1662171 h 5568895"/>
              <a:gd name="connsiteX1" fmla="*/ 3681105 w 3992649"/>
              <a:gd name="connsiteY1" fmla="*/ 1605527 h 5568895"/>
              <a:gd name="connsiteX2" fmla="*/ 3446436 w 3992649"/>
              <a:gd name="connsiteY2" fmla="*/ 1496285 h 5568895"/>
              <a:gd name="connsiteX3" fmla="*/ 3049927 w 3992649"/>
              <a:gd name="connsiteY3" fmla="*/ 1099775 h 5568895"/>
              <a:gd name="connsiteX4" fmla="*/ 2722199 w 3992649"/>
              <a:gd name="connsiteY4" fmla="*/ 585931 h 5568895"/>
              <a:gd name="connsiteX5" fmla="*/ 2463254 w 3992649"/>
              <a:gd name="connsiteY5" fmla="*/ 189421 h 5568895"/>
              <a:gd name="connsiteX6" fmla="*/ 2167895 w 3992649"/>
              <a:gd name="connsiteY6" fmla="*/ 35672 h 5568895"/>
              <a:gd name="connsiteX7" fmla="*/ 1783523 w 3992649"/>
              <a:gd name="connsiteY7" fmla="*/ 3304 h 5568895"/>
              <a:gd name="connsiteX8" fmla="*/ 1435566 w 3992649"/>
              <a:gd name="connsiteY8" fmla="*/ 92316 h 5568895"/>
              <a:gd name="connsiteX9" fmla="*/ 1107838 w 3992649"/>
              <a:gd name="connsiteY9" fmla="*/ 278433 h 5568895"/>
              <a:gd name="connsiteX10" fmla="*/ 861031 w 3992649"/>
              <a:gd name="connsiteY10" fmla="*/ 545470 h 5568895"/>
              <a:gd name="connsiteX11" fmla="*/ 602086 w 3992649"/>
              <a:gd name="connsiteY11" fmla="*/ 974348 h 5568895"/>
              <a:gd name="connsiteX12" fmla="*/ 371463 w 3992649"/>
              <a:gd name="connsiteY12" fmla="*/ 1524607 h 5568895"/>
              <a:gd name="connsiteX13" fmla="*/ 254128 w 3992649"/>
              <a:gd name="connsiteY13" fmla="*/ 1965623 h 5568895"/>
              <a:gd name="connsiteX14" fmla="*/ 148932 w 3992649"/>
              <a:gd name="connsiteY14" fmla="*/ 2410685 h 5568895"/>
              <a:gd name="connsiteX15" fmla="*/ 72058 w 3992649"/>
              <a:gd name="connsiteY15" fmla="*/ 2859793 h 5568895"/>
              <a:gd name="connsiteX16" fmla="*/ 31597 w 3992649"/>
              <a:gd name="connsiteY16" fmla="*/ 3284624 h 5568895"/>
              <a:gd name="connsiteX17" fmla="*/ 3716 w 3992649"/>
              <a:gd name="connsiteY17" fmla="*/ 4073157 h 5568895"/>
              <a:gd name="connsiteX18" fmla="*/ 3385 w 3992649"/>
              <a:gd name="connsiteY18" fmla="*/ 4603626 h 5568895"/>
              <a:gd name="connsiteX19" fmla="*/ 32221 w 3992649"/>
              <a:gd name="connsiteY19" fmla="*/ 5180222 h 5568895"/>
              <a:gd name="connsiteX20" fmla="*/ 40903 w 3992649"/>
              <a:gd name="connsiteY20" fmla="*/ 5568895 h 5568895"/>
              <a:gd name="connsiteX0" fmla="*/ 3992384 w 3992384"/>
              <a:gd name="connsiteY0" fmla="*/ 1662171 h 5568895"/>
              <a:gd name="connsiteX1" fmla="*/ 3680840 w 3992384"/>
              <a:gd name="connsiteY1" fmla="*/ 1605527 h 5568895"/>
              <a:gd name="connsiteX2" fmla="*/ 3446171 w 3992384"/>
              <a:gd name="connsiteY2" fmla="*/ 1496285 h 5568895"/>
              <a:gd name="connsiteX3" fmla="*/ 3049662 w 3992384"/>
              <a:gd name="connsiteY3" fmla="*/ 1099775 h 5568895"/>
              <a:gd name="connsiteX4" fmla="*/ 2721934 w 3992384"/>
              <a:gd name="connsiteY4" fmla="*/ 585931 h 5568895"/>
              <a:gd name="connsiteX5" fmla="*/ 2462989 w 3992384"/>
              <a:gd name="connsiteY5" fmla="*/ 189421 h 5568895"/>
              <a:gd name="connsiteX6" fmla="*/ 2167630 w 3992384"/>
              <a:gd name="connsiteY6" fmla="*/ 35672 h 5568895"/>
              <a:gd name="connsiteX7" fmla="*/ 1783258 w 3992384"/>
              <a:gd name="connsiteY7" fmla="*/ 3304 h 5568895"/>
              <a:gd name="connsiteX8" fmla="*/ 1435301 w 3992384"/>
              <a:gd name="connsiteY8" fmla="*/ 92316 h 5568895"/>
              <a:gd name="connsiteX9" fmla="*/ 1107573 w 3992384"/>
              <a:gd name="connsiteY9" fmla="*/ 278433 h 5568895"/>
              <a:gd name="connsiteX10" fmla="*/ 860766 w 3992384"/>
              <a:gd name="connsiteY10" fmla="*/ 545470 h 5568895"/>
              <a:gd name="connsiteX11" fmla="*/ 601821 w 3992384"/>
              <a:gd name="connsiteY11" fmla="*/ 974348 h 5568895"/>
              <a:gd name="connsiteX12" fmla="*/ 371198 w 3992384"/>
              <a:gd name="connsiteY12" fmla="*/ 1524607 h 5568895"/>
              <a:gd name="connsiteX13" fmla="*/ 253863 w 3992384"/>
              <a:gd name="connsiteY13" fmla="*/ 1965623 h 5568895"/>
              <a:gd name="connsiteX14" fmla="*/ 148667 w 3992384"/>
              <a:gd name="connsiteY14" fmla="*/ 2410685 h 5568895"/>
              <a:gd name="connsiteX15" fmla="*/ 71793 w 3992384"/>
              <a:gd name="connsiteY15" fmla="*/ 2859793 h 5568895"/>
              <a:gd name="connsiteX16" fmla="*/ 31332 w 3992384"/>
              <a:gd name="connsiteY16" fmla="*/ 3284624 h 5568895"/>
              <a:gd name="connsiteX17" fmla="*/ 3451 w 3992384"/>
              <a:gd name="connsiteY17" fmla="*/ 4073157 h 5568895"/>
              <a:gd name="connsiteX18" fmla="*/ 3120 w 3992384"/>
              <a:gd name="connsiteY18" fmla="*/ 4603626 h 5568895"/>
              <a:gd name="connsiteX19" fmla="*/ 27800 w 3992384"/>
              <a:gd name="connsiteY19" fmla="*/ 5201004 h 5568895"/>
              <a:gd name="connsiteX20" fmla="*/ 40638 w 3992384"/>
              <a:gd name="connsiteY20" fmla="*/ 5568895 h 5568895"/>
              <a:gd name="connsiteX0" fmla="*/ 3992384 w 3992384"/>
              <a:gd name="connsiteY0" fmla="*/ 1662171 h 5543956"/>
              <a:gd name="connsiteX1" fmla="*/ 3680840 w 3992384"/>
              <a:gd name="connsiteY1" fmla="*/ 1605527 h 5543956"/>
              <a:gd name="connsiteX2" fmla="*/ 3446171 w 3992384"/>
              <a:gd name="connsiteY2" fmla="*/ 1496285 h 5543956"/>
              <a:gd name="connsiteX3" fmla="*/ 3049662 w 3992384"/>
              <a:gd name="connsiteY3" fmla="*/ 1099775 h 5543956"/>
              <a:gd name="connsiteX4" fmla="*/ 2721934 w 3992384"/>
              <a:gd name="connsiteY4" fmla="*/ 585931 h 5543956"/>
              <a:gd name="connsiteX5" fmla="*/ 2462989 w 3992384"/>
              <a:gd name="connsiteY5" fmla="*/ 189421 h 5543956"/>
              <a:gd name="connsiteX6" fmla="*/ 2167630 w 3992384"/>
              <a:gd name="connsiteY6" fmla="*/ 35672 h 5543956"/>
              <a:gd name="connsiteX7" fmla="*/ 1783258 w 3992384"/>
              <a:gd name="connsiteY7" fmla="*/ 3304 h 5543956"/>
              <a:gd name="connsiteX8" fmla="*/ 1435301 w 3992384"/>
              <a:gd name="connsiteY8" fmla="*/ 92316 h 5543956"/>
              <a:gd name="connsiteX9" fmla="*/ 1107573 w 3992384"/>
              <a:gd name="connsiteY9" fmla="*/ 278433 h 5543956"/>
              <a:gd name="connsiteX10" fmla="*/ 860766 w 3992384"/>
              <a:gd name="connsiteY10" fmla="*/ 545470 h 5543956"/>
              <a:gd name="connsiteX11" fmla="*/ 601821 w 3992384"/>
              <a:gd name="connsiteY11" fmla="*/ 974348 h 5543956"/>
              <a:gd name="connsiteX12" fmla="*/ 371198 w 3992384"/>
              <a:gd name="connsiteY12" fmla="*/ 1524607 h 5543956"/>
              <a:gd name="connsiteX13" fmla="*/ 253863 w 3992384"/>
              <a:gd name="connsiteY13" fmla="*/ 1965623 h 5543956"/>
              <a:gd name="connsiteX14" fmla="*/ 148667 w 3992384"/>
              <a:gd name="connsiteY14" fmla="*/ 2410685 h 5543956"/>
              <a:gd name="connsiteX15" fmla="*/ 71793 w 3992384"/>
              <a:gd name="connsiteY15" fmla="*/ 2859793 h 5543956"/>
              <a:gd name="connsiteX16" fmla="*/ 31332 w 3992384"/>
              <a:gd name="connsiteY16" fmla="*/ 3284624 h 5543956"/>
              <a:gd name="connsiteX17" fmla="*/ 3451 w 3992384"/>
              <a:gd name="connsiteY17" fmla="*/ 4073157 h 5543956"/>
              <a:gd name="connsiteX18" fmla="*/ 3120 w 3992384"/>
              <a:gd name="connsiteY18" fmla="*/ 4603626 h 5543956"/>
              <a:gd name="connsiteX19" fmla="*/ 27800 w 3992384"/>
              <a:gd name="connsiteY19" fmla="*/ 5201004 h 5543956"/>
              <a:gd name="connsiteX20" fmla="*/ 15700 w 3992384"/>
              <a:gd name="connsiteY20" fmla="*/ 5543956 h 5543956"/>
              <a:gd name="connsiteX0" fmla="*/ 3992129 w 3992129"/>
              <a:gd name="connsiteY0" fmla="*/ 1662171 h 5543956"/>
              <a:gd name="connsiteX1" fmla="*/ 3680585 w 3992129"/>
              <a:gd name="connsiteY1" fmla="*/ 1605527 h 5543956"/>
              <a:gd name="connsiteX2" fmla="*/ 3445916 w 3992129"/>
              <a:gd name="connsiteY2" fmla="*/ 1496285 h 5543956"/>
              <a:gd name="connsiteX3" fmla="*/ 3049407 w 3992129"/>
              <a:gd name="connsiteY3" fmla="*/ 1099775 h 5543956"/>
              <a:gd name="connsiteX4" fmla="*/ 2721679 w 3992129"/>
              <a:gd name="connsiteY4" fmla="*/ 585931 h 5543956"/>
              <a:gd name="connsiteX5" fmla="*/ 2462734 w 3992129"/>
              <a:gd name="connsiteY5" fmla="*/ 189421 h 5543956"/>
              <a:gd name="connsiteX6" fmla="*/ 2167375 w 3992129"/>
              <a:gd name="connsiteY6" fmla="*/ 35672 h 5543956"/>
              <a:gd name="connsiteX7" fmla="*/ 1783003 w 3992129"/>
              <a:gd name="connsiteY7" fmla="*/ 3304 h 5543956"/>
              <a:gd name="connsiteX8" fmla="*/ 1435046 w 3992129"/>
              <a:gd name="connsiteY8" fmla="*/ 92316 h 5543956"/>
              <a:gd name="connsiteX9" fmla="*/ 1107318 w 3992129"/>
              <a:gd name="connsiteY9" fmla="*/ 278433 h 5543956"/>
              <a:gd name="connsiteX10" fmla="*/ 860511 w 3992129"/>
              <a:gd name="connsiteY10" fmla="*/ 545470 h 5543956"/>
              <a:gd name="connsiteX11" fmla="*/ 601566 w 3992129"/>
              <a:gd name="connsiteY11" fmla="*/ 974348 h 5543956"/>
              <a:gd name="connsiteX12" fmla="*/ 370943 w 3992129"/>
              <a:gd name="connsiteY12" fmla="*/ 1524607 h 5543956"/>
              <a:gd name="connsiteX13" fmla="*/ 253608 w 3992129"/>
              <a:gd name="connsiteY13" fmla="*/ 1965623 h 5543956"/>
              <a:gd name="connsiteX14" fmla="*/ 148412 w 3992129"/>
              <a:gd name="connsiteY14" fmla="*/ 2410685 h 5543956"/>
              <a:gd name="connsiteX15" fmla="*/ 71538 w 3992129"/>
              <a:gd name="connsiteY15" fmla="*/ 2859793 h 5543956"/>
              <a:gd name="connsiteX16" fmla="*/ 31077 w 3992129"/>
              <a:gd name="connsiteY16" fmla="*/ 3284624 h 5543956"/>
              <a:gd name="connsiteX17" fmla="*/ 3196 w 3992129"/>
              <a:gd name="connsiteY17" fmla="*/ 4073157 h 5543956"/>
              <a:gd name="connsiteX18" fmla="*/ 2865 w 3992129"/>
              <a:gd name="connsiteY18" fmla="*/ 4603626 h 5543956"/>
              <a:gd name="connsiteX19" fmla="*/ 23388 w 3992129"/>
              <a:gd name="connsiteY19" fmla="*/ 5205160 h 5543956"/>
              <a:gd name="connsiteX20" fmla="*/ 15445 w 3992129"/>
              <a:gd name="connsiteY20" fmla="*/ 5543956 h 5543956"/>
              <a:gd name="connsiteX0" fmla="*/ 3991452 w 3991452"/>
              <a:gd name="connsiteY0" fmla="*/ 1662171 h 5543956"/>
              <a:gd name="connsiteX1" fmla="*/ 3679908 w 3991452"/>
              <a:gd name="connsiteY1" fmla="*/ 1605527 h 5543956"/>
              <a:gd name="connsiteX2" fmla="*/ 3445239 w 3991452"/>
              <a:gd name="connsiteY2" fmla="*/ 1496285 h 5543956"/>
              <a:gd name="connsiteX3" fmla="*/ 3048730 w 3991452"/>
              <a:gd name="connsiteY3" fmla="*/ 1099775 h 5543956"/>
              <a:gd name="connsiteX4" fmla="*/ 2721002 w 3991452"/>
              <a:gd name="connsiteY4" fmla="*/ 585931 h 5543956"/>
              <a:gd name="connsiteX5" fmla="*/ 2462057 w 3991452"/>
              <a:gd name="connsiteY5" fmla="*/ 189421 h 5543956"/>
              <a:gd name="connsiteX6" fmla="*/ 2166698 w 3991452"/>
              <a:gd name="connsiteY6" fmla="*/ 35672 h 5543956"/>
              <a:gd name="connsiteX7" fmla="*/ 1782326 w 3991452"/>
              <a:gd name="connsiteY7" fmla="*/ 3304 h 5543956"/>
              <a:gd name="connsiteX8" fmla="*/ 1434369 w 3991452"/>
              <a:gd name="connsiteY8" fmla="*/ 92316 h 5543956"/>
              <a:gd name="connsiteX9" fmla="*/ 1106641 w 3991452"/>
              <a:gd name="connsiteY9" fmla="*/ 278433 h 5543956"/>
              <a:gd name="connsiteX10" fmla="*/ 859834 w 3991452"/>
              <a:gd name="connsiteY10" fmla="*/ 545470 h 5543956"/>
              <a:gd name="connsiteX11" fmla="*/ 600889 w 3991452"/>
              <a:gd name="connsiteY11" fmla="*/ 974348 h 5543956"/>
              <a:gd name="connsiteX12" fmla="*/ 370266 w 3991452"/>
              <a:gd name="connsiteY12" fmla="*/ 1524607 h 5543956"/>
              <a:gd name="connsiteX13" fmla="*/ 252931 w 3991452"/>
              <a:gd name="connsiteY13" fmla="*/ 1965623 h 5543956"/>
              <a:gd name="connsiteX14" fmla="*/ 147735 w 3991452"/>
              <a:gd name="connsiteY14" fmla="*/ 2410685 h 5543956"/>
              <a:gd name="connsiteX15" fmla="*/ 70861 w 3991452"/>
              <a:gd name="connsiteY15" fmla="*/ 2859793 h 5543956"/>
              <a:gd name="connsiteX16" fmla="*/ 30400 w 3991452"/>
              <a:gd name="connsiteY16" fmla="*/ 3284624 h 5543956"/>
              <a:gd name="connsiteX17" fmla="*/ 2519 w 3991452"/>
              <a:gd name="connsiteY17" fmla="*/ 4073157 h 5543956"/>
              <a:gd name="connsiteX18" fmla="*/ 2188 w 3991452"/>
              <a:gd name="connsiteY18" fmla="*/ 4603626 h 5543956"/>
              <a:gd name="connsiteX19" fmla="*/ 10241 w 3991452"/>
              <a:gd name="connsiteY19" fmla="*/ 5196847 h 5543956"/>
              <a:gd name="connsiteX20" fmla="*/ 14768 w 3991452"/>
              <a:gd name="connsiteY20" fmla="*/ 5543956 h 5543956"/>
              <a:gd name="connsiteX0" fmla="*/ 3991680 w 3991680"/>
              <a:gd name="connsiteY0" fmla="*/ 1662171 h 5543956"/>
              <a:gd name="connsiteX1" fmla="*/ 3680136 w 3991680"/>
              <a:gd name="connsiteY1" fmla="*/ 1605527 h 5543956"/>
              <a:gd name="connsiteX2" fmla="*/ 3445467 w 3991680"/>
              <a:gd name="connsiteY2" fmla="*/ 1496285 h 5543956"/>
              <a:gd name="connsiteX3" fmla="*/ 3048958 w 3991680"/>
              <a:gd name="connsiteY3" fmla="*/ 1099775 h 5543956"/>
              <a:gd name="connsiteX4" fmla="*/ 2721230 w 3991680"/>
              <a:gd name="connsiteY4" fmla="*/ 585931 h 5543956"/>
              <a:gd name="connsiteX5" fmla="*/ 2462285 w 3991680"/>
              <a:gd name="connsiteY5" fmla="*/ 189421 h 5543956"/>
              <a:gd name="connsiteX6" fmla="*/ 2166926 w 3991680"/>
              <a:gd name="connsiteY6" fmla="*/ 35672 h 5543956"/>
              <a:gd name="connsiteX7" fmla="*/ 1782554 w 3991680"/>
              <a:gd name="connsiteY7" fmla="*/ 3304 h 5543956"/>
              <a:gd name="connsiteX8" fmla="*/ 1434597 w 3991680"/>
              <a:gd name="connsiteY8" fmla="*/ 92316 h 5543956"/>
              <a:gd name="connsiteX9" fmla="*/ 1106869 w 3991680"/>
              <a:gd name="connsiteY9" fmla="*/ 278433 h 5543956"/>
              <a:gd name="connsiteX10" fmla="*/ 860062 w 3991680"/>
              <a:gd name="connsiteY10" fmla="*/ 545470 h 5543956"/>
              <a:gd name="connsiteX11" fmla="*/ 601117 w 3991680"/>
              <a:gd name="connsiteY11" fmla="*/ 974348 h 5543956"/>
              <a:gd name="connsiteX12" fmla="*/ 370494 w 3991680"/>
              <a:gd name="connsiteY12" fmla="*/ 1524607 h 5543956"/>
              <a:gd name="connsiteX13" fmla="*/ 253159 w 3991680"/>
              <a:gd name="connsiteY13" fmla="*/ 1965623 h 5543956"/>
              <a:gd name="connsiteX14" fmla="*/ 147963 w 3991680"/>
              <a:gd name="connsiteY14" fmla="*/ 2410685 h 5543956"/>
              <a:gd name="connsiteX15" fmla="*/ 71089 w 3991680"/>
              <a:gd name="connsiteY15" fmla="*/ 2859793 h 5543956"/>
              <a:gd name="connsiteX16" fmla="*/ 30628 w 3991680"/>
              <a:gd name="connsiteY16" fmla="*/ 3284624 h 5543956"/>
              <a:gd name="connsiteX17" fmla="*/ 2747 w 3991680"/>
              <a:gd name="connsiteY17" fmla="*/ 4073157 h 5543956"/>
              <a:gd name="connsiteX18" fmla="*/ 2416 w 3991680"/>
              <a:gd name="connsiteY18" fmla="*/ 4603626 h 5543956"/>
              <a:gd name="connsiteX19" fmla="*/ 14996 w 3991680"/>
              <a:gd name="connsiteY19" fmla="*/ 5543956 h 554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91680" h="5543956">
                <a:moveTo>
                  <a:pt x="3991680" y="1662171"/>
                </a:moveTo>
                <a:cubicBezTo>
                  <a:pt x="3939756" y="1664231"/>
                  <a:pt x="3771171" y="1633175"/>
                  <a:pt x="3680136" y="1605527"/>
                </a:cubicBezTo>
                <a:cubicBezTo>
                  <a:pt x="3589101" y="1577879"/>
                  <a:pt x="3550663" y="1580577"/>
                  <a:pt x="3445467" y="1496285"/>
                </a:cubicBezTo>
                <a:cubicBezTo>
                  <a:pt x="3340271" y="1411993"/>
                  <a:pt x="3169664" y="1251501"/>
                  <a:pt x="3048958" y="1099775"/>
                </a:cubicBezTo>
                <a:cubicBezTo>
                  <a:pt x="2928252" y="948049"/>
                  <a:pt x="2819009" y="737657"/>
                  <a:pt x="2721230" y="585931"/>
                </a:cubicBezTo>
                <a:cubicBezTo>
                  <a:pt x="2623451" y="434205"/>
                  <a:pt x="2554669" y="281131"/>
                  <a:pt x="2462285" y="189421"/>
                </a:cubicBezTo>
                <a:cubicBezTo>
                  <a:pt x="2369901" y="97711"/>
                  <a:pt x="2280214" y="66691"/>
                  <a:pt x="2166926" y="35672"/>
                </a:cubicBezTo>
                <a:cubicBezTo>
                  <a:pt x="2053638" y="4653"/>
                  <a:pt x="1904609" y="-6137"/>
                  <a:pt x="1782554" y="3304"/>
                </a:cubicBezTo>
                <a:cubicBezTo>
                  <a:pt x="1660499" y="12745"/>
                  <a:pt x="1547211" y="46461"/>
                  <a:pt x="1434597" y="92316"/>
                </a:cubicBezTo>
                <a:cubicBezTo>
                  <a:pt x="1321983" y="138171"/>
                  <a:pt x="1202625" y="202907"/>
                  <a:pt x="1106869" y="278433"/>
                </a:cubicBezTo>
                <a:cubicBezTo>
                  <a:pt x="1011113" y="353959"/>
                  <a:pt x="944354" y="429484"/>
                  <a:pt x="860062" y="545470"/>
                </a:cubicBezTo>
                <a:cubicBezTo>
                  <a:pt x="775770" y="661456"/>
                  <a:pt x="682712" y="811158"/>
                  <a:pt x="601117" y="974348"/>
                </a:cubicBezTo>
                <a:cubicBezTo>
                  <a:pt x="519522" y="1137537"/>
                  <a:pt x="428487" y="1359394"/>
                  <a:pt x="370494" y="1524607"/>
                </a:cubicBezTo>
                <a:cubicBezTo>
                  <a:pt x="312501" y="1689820"/>
                  <a:pt x="290247" y="1817943"/>
                  <a:pt x="253159" y="1965623"/>
                </a:cubicBezTo>
                <a:cubicBezTo>
                  <a:pt x="216071" y="2113303"/>
                  <a:pt x="178308" y="2261657"/>
                  <a:pt x="147963" y="2410685"/>
                </a:cubicBezTo>
                <a:cubicBezTo>
                  <a:pt x="117618" y="2559713"/>
                  <a:pt x="90645" y="2714137"/>
                  <a:pt x="71089" y="2859793"/>
                </a:cubicBezTo>
                <a:cubicBezTo>
                  <a:pt x="51533" y="3005450"/>
                  <a:pt x="42018" y="3082397"/>
                  <a:pt x="30628" y="3284624"/>
                </a:cubicBezTo>
                <a:cubicBezTo>
                  <a:pt x="19238" y="3486851"/>
                  <a:pt x="7449" y="3853323"/>
                  <a:pt x="2747" y="4073157"/>
                </a:cubicBezTo>
                <a:cubicBezTo>
                  <a:pt x="-1955" y="4292991"/>
                  <a:pt x="375" y="4358493"/>
                  <a:pt x="2416" y="4603626"/>
                </a:cubicBezTo>
                <a:cubicBezTo>
                  <a:pt x="4457" y="4848759"/>
                  <a:pt x="12375" y="5348054"/>
                  <a:pt x="14996" y="554395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3DA14E-E0DC-4392-9916-932EF7B0944A}"/>
              </a:ext>
            </a:extLst>
          </p:cNvPr>
          <p:cNvCxnSpPr>
            <a:cxnSpLocks/>
          </p:cNvCxnSpPr>
          <p:nvPr/>
        </p:nvCxnSpPr>
        <p:spPr>
          <a:xfrm flipV="1">
            <a:off x="3558431" y="3465625"/>
            <a:ext cx="22930" cy="2702792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F257D0-5509-4BD4-8A05-30B63F9147A9}"/>
              </a:ext>
            </a:extLst>
          </p:cNvPr>
          <p:cNvCxnSpPr>
            <a:cxnSpLocks/>
          </p:cNvCxnSpPr>
          <p:nvPr/>
        </p:nvCxnSpPr>
        <p:spPr>
          <a:xfrm flipV="1">
            <a:off x="3810883" y="2246420"/>
            <a:ext cx="33131" cy="3905181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1894166-EEBD-45CF-B7CB-116F3913E47A}"/>
              </a:ext>
            </a:extLst>
          </p:cNvPr>
          <p:cNvCxnSpPr>
            <a:cxnSpLocks/>
          </p:cNvCxnSpPr>
          <p:nvPr/>
        </p:nvCxnSpPr>
        <p:spPr>
          <a:xfrm flipV="1">
            <a:off x="4162612" y="1428750"/>
            <a:ext cx="39681" cy="4677199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EE7D3DC-F1E8-4C72-97C1-3A58F0EA2101}"/>
              </a:ext>
            </a:extLst>
          </p:cNvPr>
          <p:cNvCxnSpPr>
            <a:cxnSpLocks/>
            <a:endCxn id="26" idx="9"/>
          </p:cNvCxnSpPr>
          <p:nvPr/>
        </p:nvCxnSpPr>
        <p:spPr>
          <a:xfrm flipV="1">
            <a:off x="4501403" y="905202"/>
            <a:ext cx="114887" cy="5127569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AA37BD-7384-4116-B0D6-62E1CEBF933F}"/>
              </a:ext>
            </a:extLst>
          </p:cNvPr>
          <p:cNvCxnSpPr>
            <a:cxnSpLocks/>
          </p:cNvCxnSpPr>
          <p:nvPr/>
        </p:nvCxnSpPr>
        <p:spPr>
          <a:xfrm flipV="1">
            <a:off x="4866846" y="714691"/>
            <a:ext cx="67970" cy="5262248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B8E59C-0660-427A-BCB7-EE040E355999}"/>
              </a:ext>
            </a:extLst>
          </p:cNvPr>
          <p:cNvCxnSpPr>
            <a:cxnSpLocks/>
            <a:endCxn id="26" idx="7"/>
          </p:cNvCxnSpPr>
          <p:nvPr/>
        </p:nvCxnSpPr>
        <p:spPr>
          <a:xfrm flipV="1">
            <a:off x="5259831" y="633457"/>
            <a:ext cx="32144" cy="5213992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036B127-6275-4903-9290-88AC1C894FAA}"/>
              </a:ext>
            </a:extLst>
          </p:cNvPr>
          <p:cNvCxnSpPr>
            <a:cxnSpLocks/>
          </p:cNvCxnSpPr>
          <p:nvPr/>
        </p:nvCxnSpPr>
        <p:spPr>
          <a:xfrm flipH="1" flipV="1">
            <a:off x="5628717" y="646375"/>
            <a:ext cx="1992" cy="5011475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74313CC-2C6F-4D2C-AE71-8DA327F52FE1}"/>
              </a:ext>
            </a:extLst>
          </p:cNvPr>
          <p:cNvCxnSpPr>
            <a:cxnSpLocks/>
          </p:cNvCxnSpPr>
          <p:nvPr/>
        </p:nvCxnSpPr>
        <p:spPr>
          <a:xfrm flipV="1">
            <a:off x="6015052" y="832333"/>
            <a:ext cx="0" cy="4596917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E7AFED7-DC4D-4064-984D-2EB2A8BBAE2F}"/>
              </a:ext>
            </a:extLst>
          </p:cNvPr>
          <p:cNvCxnSpPr>
            <a:cxnSpLocks/>
            <a:stCxn id="11" idx="2"/>
          </p:cNvCxnSpPr>
          <p:nvPr/>
        </p:nvCxnSpPr>
        <p:spPr>
          <a:xfrm flipV="1">
            <a:off x="6400800" y="1557338"/>
            <a:ext cx="35661" cy="3520414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1E6AD45-AF84-4E88-B072-97527A396452}"/>
              </a:ext>
            </a:extLst>
          </p:cNvPr>
          <p:cNvCxnSpPr>
            <a:cxnSpLocks/>
          </p:cNvCxnSpPr>
          <p:nvPr/>
        </p:nvCxnSpPr>
        <p:spPr>
          <a:xfrm flipH="1" flipV="1">
            <a:off x="6820805" y="1990725"/>
            <a:ext cx="10322" cy="253421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9DBCB9D-181F-4E7E-B8EE-34DDEC943C5B}"/>
              </a:ext>
            </a:extLst>
          </p:cNvPr>
          <p:cNvCxnSpPr>
            <a:cxnSpLocks/>
          </p:cNvCxnSpPr>
          <p:nvPr/>
        </p:nvCxnSpPr>
        <p:spPr>
          <a:xfrm flipV="1">
            <a:off x="7171059" y="2222161"/>
            <a:ext cx="0" cy="1605444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74713530-ACA2-4E69-90AB-B3063986A508}"/>
              </a:ext>
            </a:extLst>
          </p:cNvPr>
          <p:cNvSpPr/>
          <p:nvPr/>
        </p:nvSpPr>
        <p:spPr>
          <a:xfrm>
            <a:off x="3557135" y="346386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BCBB5AE-3537-4506-9234-D39F06B36A9A}"/>
              </a:ext>
            </a:extLst>
          </p:cNvPr>
          <p:cNvSpPr/>
          <p:nvPr/>
        </p:nvSpPr>
        <p:spPr>
          <a:xfrm>
            <a:off x="3817554" y="224218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DB22F48A-41E5-4514-B7BD-A7111D8425DF}"/>
              </a:ext>
            </a:extLst>
          </p:cNvPr>
          <p:cNvSpPr/>
          <p:nvPr/>
        </p:nvSpPr>
        <p:spPr>
          <a:xfrm>
            <a:off x="4169995" y="14135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9CFCFDD4-F592-4B94-B152-AC6C96AAB89E}"/>
              </a:ext>
            </a:extLst>
          </p:cNvPr>
          <p:cNvSpPr/>
          <p:nvPr/>
        </p:nvSpPr>
        <p:spPr>
          <a:xfrm>
            <a:off x="4593877" y="87057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C706128-4909-47D3-A259-447BC6C10EC4}"/>
              </a:ext>
            </a:extLst>
          </p:cNvPr>
          <p:cNvSpPr/>
          <p:nvPr/>
        </p:nvSpPr>
        <p:spPr>
          <a:xfrm>
            <a:off x="4922505" y="6991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  <a:endParaRPr lang="en-US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B6E2088-FC65-4B30-AC0D-716923ED94A2}"/>
              </a:ext>
            </a:extLst>
          </p:cNvPr>
          <p:cNvSpPr/>
          <p:nvPr/>
        </p:nvSpPr>
        <p:spPr>
          <a:xfrm>
            <a:off x="5265396" y="60386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941A9BD6-66B5-4DC4-BA30-514326BFE3BE}"/>
              </a:ext>
            </a:extLst>
          </p:cNvPr>
          <p:cNvSpPr/>
          <p:nvPr/>
        </p:nvSpPr>
        <p:spPr>
          <a:xfrm>
            <a:off x="5603537" y="63720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7F5817A1-768E-4667-9EFB-4890E9AB01B8}"/>
              </a:ext>
            </a:extLst>
          </p:cNvPr>
          <p:cNvSpPr/>
          <p:nvPr/>
        </p:nvSpPr>
        <p:spPr>
          <a:xfrm>
            <a:off x="5994068" y="8372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51DDCC9-6CF8-475D-9C92-090D3242873B}"/>
              </a:ext>
            </a:extLst>
          </p:cNvPr>
          <p:cNvSpPr/>
          <p:nvPr/>
        </p:nvSpPr>
        <p:spPr>
          <a:xfrm>
            <a:off x="6413177" y="152781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B428CF81-47C0-4400-80A2-3E2288ABC2F0}"/>
              </a:ext>
            </a:extLst>
          </p:cNvPr>
          <p:cNvSpPr/>
          <p:nvPr/>
        </p:nvSpPr>
        <p:spPr>
          <a:xfrm>
            <a:off x="6798947" y="196597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708611A-27F3-407F-8D83-CE421BC46923}"/>
              </a:ext>
            </a:extLst>
          </p:cNvPr>
          <p:cNvSpPr/>
          <p:nvPr/>
        </p:nvSpPr>
        <p:spPr>
          <a:xfrm>
            <a:off x="7151377" y="218505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C6468AC0-369F-43EB-8897-38C45AAE027B}"/>
              </a:ext>
            </a:extLst>
          </p:cNvPr>
          <p:cNvSpPr/>
          <p:nvPr/>
        </p:nvSpPr>
        <p:spPr>
          <a:xfrm>
            <a:off x="7465703" y="22564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9D4F4AC-C5E7-4AEC-90A1-DE211F73DC9B}"/>
              </a:ext>
            </a:extLst>
          </p:cNvPr>
          <p:cNvSpPr/>
          <p:nvPr/>
        </p:nvSpPr>
        <p:spPr>
          <a:xfrm>
            <a:off x="6820805" y="5244584"/>
            <a:ext cx="247669" cy="369332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4204D3D-808D-45D6-B26E-4FE922A7CE85}"/>
              </a:ext>
            </a:extLst>
          </p:cNvPr>
          <p:cNvSpPr/>
          <p:nvPr/>
        </p:nvSpPr>
        <p:spPr>
          <a:xfrm>
            <a:off x="6798947" y="5230034"/>
            <a:ext cx="272095" cy="383882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BBCB6933-CEA4-4E0B-98D8-62E0A5DE149E}"/>
              </a:ext>
            </a:extLst>
          </p:cNvPr>
          <p:cNvSpPr/>
          <p:nvPr/>
        </p:nvSpPr>
        <p:spPr>
          <a:xfrm>
            <a:off x="6762526" y="5154919"/>
            <a:ext cx="327449" cy="461978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4F0A262-1EB7-4B03-BF46-615BB55A9058}"/>
              </a:ext>
            </a:extLst>
          </p:cNvPr>
          <p:cNvSpPr/>
          <p:nvPr/>
        </p:nvSpPr>
        <p:spPr>
          <a:xfrm>
            <a:off x="6732587" y="5109460"/>
            <a:ext cx="376560" cy="531265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F85E9FD-90ED-475E-AD73-C35BD1DBCD9A}"/>
              </a:ext>
            </a:extLst>
          </p:cNvPr>
          <p:cNvSpPr/>
          <p:nvPr/>
        </p:nvSpPr>
        <p:spPr>
          <a:xfrm>
            <a:off x="6717439" y="5088607"/>
            <a:ext cx="406855" cy="574006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094B8975-0E17-4EDC-B88D-E97DA219DF30}"/>
              </a:ext>
            </a:extLst>
          </p:cNvPr>
          <p:cNvSpPr/>
          <p:nvPr/>
        </p:nvSpPr>
        <p:spPr>
          <a:xfrm>
            <a:off x="6703309" y="5082443"/>
            <a:ext cx="435114" cy="613875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28F37071-9461-4A6C-B09E-C3EDBF112820}"/>
              </a:ext>
            </a:extLst>
          </p:cNvPr>
          <p:cNvSpPr/>
          <p:nvPr/>
        </p:nvSpPr>
        <p:spPr>
          <a:xfrm>
            <a:off x="6692577" y="5052324"/>
            <a:ext cx="477810" cy="674113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1F68DBA-0A36-4864-B3D9-53F2F8FD2EF0}"/>
              </a:ext>
            </a:extLst>
          </p:cNvPr>
          <p:cNvSpPr/>
          <p:nvPr/>
        </p:nvSpPr>
        <p:spPr>
          <a:xfrm>
            <a:off x="6692336" y="5034982"/>
            <a:ext cx="510379" cy="720063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BA2CD9F-1D0F-4B1E-B242-C0979CEC8900}"/>
              </a:ext>
            </a:extLst>
          </p:cNvPr>
          <p:cNvSpPr/>
          <p:nvPr/>
        </p:nvSpPr>
        <p:spPr>
          <a:xfrm>
            <a:off x="6662871" y="4962743"/>
            <a:ext cx="561407" cy="792055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B4C033F8-C46D-4E6C-8E4B-507B179B47F3}"/>
              </a:ext>
            </a:extLst>
          </p:cNvPr>
          <p:cNvSpPr/>
          <p:nvPr/>
        </p:nvSpPr>
        <p:spPr>
          <a:xfrm>
            <a:off x="6615967" y="4921869"/>
            <a:ext cx="609797" cy="860326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984946AB-0A2C-4E41-A941-F2710999A34B}"/>
              </a:ext>
            </a:extLst>
          </p:cNvPr>
          <p:cNvSpPr/>
          <p:nvPr/>
        </p:nvSpPr>
        <p:spPr>
          <a:xfrm>
            <a:off x="6578196" y="4763452"/>
            <a:ext cx="740831" cy="1052130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AF7DEFD0-1B86-4459-869B-FE624F19DAFB}"/>
              </a:ext>
            </a:extLst>
          </p:cNvPr>
          <p:cNvSpPr/>
          <p:nvPr/>
        </p:nvSpPr>
        <p:spPr>
          <a:xfrm>
            <a:off x="6545613" y="4763451"/>
            <a:ext cx="795922" cy="1149999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5615508-D1F3-456B-9627-C9CE8C125D8C}"/>
              </a:ext>
            </a:extLst>
          </p:cNvPr>
          <p:cNvSpPr txBox="1"/>
          <p:nvPr/>
        </p:nvSpPr>
        <p:spPr>
          <a:xfrm>
            <a:off x="3876739" y="301819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Isovolumic</a:t>
            </a:r>
            <a:r>
              <a:rPr lang="cs-CZ" dirty="0">
                <a:solidFill>
                  <a:srgbClr val="FF0000"/>
                </a:solidFill>
              </a:rPr>
              <a:t> maxima </a:t>
            </a:r>
            <a:r>
              <a:rPr lang="cs-CZ" dirty="0" err="1">
                <a:solidFill>
                  <a:srgbClr val="FF0000"/>
                </a:solidFill>
              </a:rPr>
              <a:t>curve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2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91086A-88D6-46AC-AA2B-E096E3562D51}"/>
              </a:ext>
            </a:extLst>
          </p:cNvPr>
          <p:cNvCxnSpPr/>
          <p:nvPr/>
        </p:nvCxnSpPr>
        <p:spPr>
          <a:xfrm>
            <a:off x="3503851" y="6170177"/>
            <a:ext cx="400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0F7C91-263C-4156-96E0-787050BE801F}"/>
              </a:ext>
            </a:extLst>
          </p:cNvPr>
          <p:cNvCxnSpPr>
            <a:cxnSpLocks/>
          </p:cNvCxnSpPr>
          <p:nvPr/>
        </p:nvCxnSpPr>
        <p:spPr>
          <a:xfrm flipV="1">
            <a:off x="3503851" y="203216"/>
            <a:ext cx="0" cy="5963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636FB2-2498-496E-A693-862C5953B530}"/>
              </a:ext>
            </a:extLst>
          </p:cNvPr>
          <p:cNvSpPr/>
          <p:nvPr/>
        </p:nvSpPr>
        <p:spPr>
          <a:xfrm>
            <a:off x="3511943" y="2277577"/>
            <a:ext cx="3985328" cy="3892600"/>
          </a:xfrm>
          <a:custGeom>
            <a:avLst/>
            <a:gdLst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18187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35005 h 3880131"/>
              <a:gd name="connsiteX5" fmla="*/ 3985328 w 3985328"/>
              <a:gd name="connsiteY5" fmla="*/ 0 h 3880131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26692 h 3880131"/>
              <a:gd name="connsiteX5" fmla="*/ 3985328 w 3985328"/>
              <a:gd name="connsiteY5" fmla="*/ 0 h 3880131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328" h="3892600">
                <a:moveTo>
                  <a:pt x="0" y="3892600"/>
                </a:moveTo>
                <a:cubicBezTo>
                  <a:pt x="586673" y="3833933"/>
                  <a:pt x="1173346" y="3775266"/>
                  <a:pt x="1654822" y="3593195"/>
                </a:cubicBezTo>
                <a:cubicBezTo>
                  <a:pt x="2136298" y="3411124"/>
                  <a:pt x="2563864" y="3108384"/>
                  <a:pt x="2888857" y="2800175"/>
                </a:cubicBezTo>
                <a:cubicBezTo>
                  <a:pt x="3213850" y="2491966"/>
                  <a:pt x="3439023" y="2090951"/>
                  <a:pt x="3604781" y="1743944"/>
                </a:cubicBezTo>
                <a:cubicBezTo>
                  <a:pt x="3770539" y="1396937"/>
                  <a:pt x="3819981" y="1008788"/>
                  <a:pt x="3883405" y="718131"/>
                </a:cubicBezTo>
                <a:cubicBezTo>
                  <a:pt x="3946829" y="427474"/>
                  <a:pt x="3953647" y="304334"/>
                  <a:pt x="398532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B5B4A9-55D8-46A9-BA30-CD2DDF54924C}"/>
              </a:ext>
            </a:extLst>
          </p:cNvPr>
          <p:cNvSpPr/>
          <p:nvPr/>
        </p:nvSpPr>
        <p:spPr>
          <a:xfrm>
            <a:off x="3516455" y="2277576"/>
            <a:ext cx="3998935" cy="3880022"/>
          </a:xfrm>
          <a:custGeom>
            <a:avLst/>
            <a:gdLst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877130 w 4002282"/>
              <a:gd name="connsiteY5" fmla="*/ 384813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282" h="3867993">
                <a:moveTo>
                  <a:pt x="4002282" y="0"/>
                </a:moveTo>
                <a:cubicBezTo>
                  <a:pt x="3960473" y="26973"/>
                  <a:pt x="3928159" y="78321"/>
                  <a:pt x="3876855" y="110015"/>
                </a:cubicBezTo>
                <a:cubicBezTo>
                  <a:pt x="3825551" y="141709"/>
                  <a:pt x="3800999" y="171410"/>
                  <a:pt x="3694454" y="190163"/>
                </a:cubicBezTo>
                <a:cubicBezTo>
                  <a:pt x="3587909" y="208916"/>
                  <a:pt x="3433558" y="215622"/>
                  <a:pt x="3237584" y="222531"/>
                </a:cubicBezTo>
                <a:cubicBezTo>
                  <a:pt x="3041610" y="229440"/>
                  <a:pt x="2745349" y="204569"/>
                  <a:pt x="2518607" y="231616"/>
                </a:cubicBezTo>
                <a:cubicBezTo>
                  <a:pt x="2291865" y="258663"/>
                  <a:pt x="2107955" y="280456"/>
                  <a:pt x="1877130" y="384813"/>
                </a:cubicBezTo>
                <a:cubicBezTo>
                  <a:pt x="1646305" y="489170"/>
                  <a:pt x="1347254" y="648786"/>
                  <a:pt x="1133655" y="857756"/>
                </a:cubicBezTo>
                <a:cubicBezTo>
                  <a:pt x="920056" y="1066726"/>
                  <a:pt x="754678" y="1369577"/>
                  <a:pt x="595535" y="1638637"/>
                </a:cubicBezTo>
                <a:cubicBezTo>
                  <a:pt x="436392" y="1907697"/>
                  <a:pt x="275225" y="2217892"/>
                  <a:pt x="178795" y="2472117"/>
                </a:cubicBezTo>
                <a:cubicBezTo>
                  <a:pt x="82365" y="2726342"/>
                  <a:pt x="44602" y="2931340"/>
                  <a:pt x="16954" y="3163986"/>
                </a:cubicBezTo>
                <a:cubicBezTo>
                  <a:pt x="-10694" y="3396632"/>
                  <a:pt x="1107" y="3632312"/>
                  <a:pt x="12908" y="386799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3B67A-CFE0-4957-8910-4590BBC3DA80}"/>
              </a:ext>
            </a:extLst>
          </p:cNvPr>
          <p:cNvSpPr txBox="1"/>
          <p:nvPr/>
        </p:nvSpPr>
        <p:spPr>
          <a:xfrm flipH="1">
            <a:off x="5624018" y="6295115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VOLUME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D3D6-937A-4C11-B18C-A63B452B31E1}"/>
              </a:ext>
            </a:extLst>
          </p:cNvPr>
          <p:cNvSpPr txBox="1"/>
          <p:nvPr/>
        </p:nvSpPr>
        <p:spPr>
          <a:xfrm flipH="1">
            <a:off x="1424977" y="359173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PRESSURE</a:t>
            </a:r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BADD928-A881-475B-81D1-7347D89DAD2E}"/>
              </a:ext>
            </a:extLst>
          </p:cNvPr>
          <p:cNvSpPr txBox="1"/>
          <p:nvPr/>
        </p:nvSpPr>
        <p:spPr>
          <a:xfrm>
            <a:off x="5085240" y="2117546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Isobaric</a:t>
            </a:r>
            <a:r>
              <a:rPr lang="cs-CZ" dirty="0">
                <a:solidFill>
                  <a:srgbClr val="00B050"/>
                </a:solidFill>
              </a:rPr>
              <a:t> maxima </a:t>
            </a:r>
            <a:r>
              <a:rPr lang="cs-CZ" dirty="0" err="1">
                <a:solidFill>
                  <a:srgbClr val="00B050"/>
                </a:solidFill>
              </a:rPr>
              <a:t>curve</a:t>
            </a:r>
            <a:r>
              <a:rPr lang="cs-CZ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6F1CB47-D0BD-4077-8356-FB0B0CB2DA2E}"/>
              </a:ext>
            </a:extLst>
          </p:cNvPr>
          <p:cNvSpPr/>
          <p:nvPr/>
        </p:nvSpPr>
        <p:spPr>
          <a:xfrm>
            <a:off x="3509421" y="630194"/>
            <a:ext cx="3991680" cy="5475754"/>
          </a:xfrm>
          <a:custGeom>
            <a:avLst/>
            <a:gdLst>
              <a:gd name="connsiteX0" fmla="*/ 4025810 w 4055788"/>
              <a:gd name="connsiteY0" fmla="*/ 1601481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55788"/>
              <a:gd name="connsiteY0" fmla="*/ 1593169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25810"/>
              <a:gd name="connsiteY0" fmla="*/ 1662171 h 5481612"/>
              <a:gd name="connsiteX1" fmla="*/ 3714266 w 4025810"/>
              <a:gd name="connsiteY1" fmla="*/ 1605527 h 5481612"/>
              <a:gd name="connsiteX2" fmla="*/ 3479597 w 4025810"/>
              <a:gd name="connsiteY2" fmla="*/ 1496285 h 5481612"/>
              <a:gd name="connsiteX3" fmla="*/ 3083088 w 4025810"/>
              <a:gd name="connsiteY3" fmla="*/ 1099775 h 5481612"/>
              <a:gd name="connsiteX4" fmla="*/ 2755360 w 4025810"/>
              <a:gd name="connsiteY4" fmla="*/ 585931 h 5481612"/>
              <a:gd name="connsiteX5" fmla="*/ 2625888 w 4025810"/>
              <a:gd name="connsiteY5" fmla="*/ 302709 h 5481612"/>
              <a:gd name="connsiteX6" fmla="*/ 2496415 w 4025810"/>
              <a:gd name="connsiteY6" fmla="*/ 189421 h 5481612"/>
              <a:gd name="connsiteX7" fmla="*/ 2201056 w 4025810"/>
              <a:gd name="connsiteY7" fmla="*/ 35672 h 5481612"/>
              <a:gd name="connsiteX8" fmla="*/ 1816684 w 4025810"/>
              <a:gd name="connsiteY8" fmla="*/ 3304 h 5481612"/>
              <a:gd name="connsiteX9" fmla="*/ 1468727 w 4025810"/>
              <a:gd name="connsiteY9" fmla="*/ 92316 h 5481612"/>
              <a:gd name="connsiteX10" fmla="*/ 1140999 w 4025810"/>
              <a:gd name="connsiteY10" fmla="*/ 278433 h 5481612"/>
              <a:gd name="connsiteX11" fmla="*/ 894192 w 4025810"/>
              <a:gd name="connsiteY11" fmla="*/ 545470 h 5481612"/>
              <a:gd name="connsiteX12" fmla="*/ 635247 w 4025810"/>
              <a:gd name="connsiteY12" fmla="*/ 974348 h 5481612"/>
              <a:gd name="connsiteX13" fmla="*/ 404624 w 4025810"/>
              <a:gd name="connsiteY13" fmla="*/ 1524607 h 5481612"/>
              <a:gd name="connsiteX14" fmla="*/ 287289 w 4025810"/>
              <a:gd name="connsiteY14" fmla="*/ 1965623 h 5481612"/>
              <a:gd name="connsiteX15" fmla="*/ 182093 w 4025810"/>
              <a:gd name="connsiteY15" fmla="*/ 2410685 h 5481612"/>
              <a:gd name="connsiteX16" fmla="*/ 105219 w 4025810"/>
              <a:gd name="connsiteY16" fmla="*/ 2859793 h 5481612"/>
              <a:gd name="connsiteX17" fmla="*/ 64758 w 4025810"/>
              <a:gd name="connsiteY17" fmla="*/ 3284624 h 5481612"/>
              <a:gd name="connsiteX18" fmla="*/ 20252 w 4025810"/>
              <a:gd name="connsiteY18" fmla="*/ 4089782 h 5481612"/>
              <a:gd name="connsiteX19" fmla="*/ 32390 w 4025810"/>
              <a:gd name="connsiteY19" fmla="*/ 4603626 h 5481612"/>
              <a:gd name="connsiteX20" fmla="*/ 22 w 4025810"/>
              <a:gd name="connsiteY20" fmla="*/ 5206483 h 5481612"/>
              <a:gd name="connsiteX21" fmla="*/ 28344 w 4025810"/>
              <a:gd name="connsiteY21" fmla="*/ 5481612 h 5481612"/>
              <a:gd name="connsiteX0" fmla="*/ 4026053 w 4026053"/>
              <a:gd name="connsiteY0" fmla="*/ 1662171 h 5481612"/>
              <a:gd name="connsiteX1" fmla="*/ 3714509 w 4026053"/>
              <a:gd name="connsiteY1" fmla="*/ 1605527 h 5481612"/>
              <a:gd name="connsiteX2" fmla="*/ 3479840 w 4026053"/>
              <a:gd name="connsiteY2" fmla="*/ 1496285 h 5481612"/>
              <a:gd name="connsiteX3" fmla="*/ 3083331 w 4026053"/>
              <a:gd name="connsiteY3" fmla="*/ 1099775 h 5481612"/>
              <a:gd name="connsiteX4" fmla="*/ 2755603 w 4026053"/>
              <a:gd name="connsiteY4" fmla="*/ 585931 h 5481612"/>
              <a:gd name="connsiteX5" fmla="*/ 2626131 w 4026053"/>
              <a:gd name="connsiteY5" fmla="*/ 302709 h 5481612"/>
              <a:gd name="connsiteX6" fmla="*/ 2496658 w 4026053"/>
              <a:gd name="connsiteY6" fmla="*/ 189421 h 5481612"/>
              <a:gd name="connsiteX7" fmla="*/ 2201299 w 4026053"/>
              <a:gd name="connsiteY7" fmla="*/ 35672 h 5481612"/>
              <a:gd name="connsiteX8" fmla="*/ 1816927 w 4026053"/>
              <a:gd name="connsiteY8" fmla="*/ 3304 h 5481612"/>
              <a:gd name="connsiteX9" fmla="*/ 1468970 w 4026053"/>
              <a:gd name="connsiteY9" fmla="*/ 92316 h 5481612"/>
              <a:gd name="connsiteX10" fmla="*/ 1141242 w 4026053"/>
              <a:gd name="connsiteY10" fmla="*/ 278433 h 5481612"/>
              <a:gd name="connsiteX11" fmla="*/ 894435 w 4026053"/>
              <a:gd name="connsiteY11" fmla="*/ 545470 h 5481612"/>
              <a:gd name="connsiteX12" fmla="*/ 635490 w 4026053"/>
              <a:gd name="connsiteY12" fmla="*/ 974348 h 5481612"/>
              <a:gd name="connsiteX13" fmla="*/ 404867 w 4026053"/>
              <a:gd name="connsiteY13" fmla="*/ 1524607 h 5481612"/>
              <a:gd name="connsiteX14" fmla="*/ 287532 w 4026053"/>
              <a:gd name="connsiteY14" fmla="*/ 1965623 h 5481612"/>
              <a:gd name="connsiteX15" fmla="*/ 182336 w 4026053"/>
              <a:gd name="connsiteY15" fmla="*/ 2410685 h 5481612"/>
              <a:gd name="connsiteX16" fmla="*/ 105462 w 4026053"/>
              <a:gd name="connsiteY16" fmla="*/ 2859793 h 5481612"/>
              <a:gd name="connsiteX17" fmla="*/ 65001 w 4026053"/>
              <a:gd name="connsiteY17" fmla="*/ 3284624 h 5481612"/>
              <a:gd name="connsiteX18" fmla="*/ 20495 w 4026053"/>
              <a:gd name="connsiteY18" fmla="*/ 4089782 h 5481612"/>
              <a:gd name="connsiteX19" fmla="*/ 32633 w 4026053"/>
              <a:gd name="connsiteY19" fmla="*/ 4603626 h 5481612"/>
              <a:gd name="connsiteX20" fmla="*/ 65625 w 4026053"/>
              <a:gd name="connsiteY20" fmla="*/ 5180222 h 5481612"/>
              <a:gd name="connsiteX21" fmla="*/ 265 w 4026053"/>
              <a:gd name="connsiteY21" fmla="*/ 5206483 h 5481612"/>
              <a:gd name="connsiteX22" fmla="*/ 28587 w 4026053"/>
              <a:gd name="connsiteY22" fmla="*/ 5481612 h 5481612"/>
              <a:gd name="connsiteX0" fmla="*/ 4007090 w 4007090"/>
              <a:gd name="connsiteY0" fmla="*/ 1662171 h 5481612"/>
              <a:gd name="connsiteX1" fmla="*/ 3695546 w 4007090"/>
              <a:gd name="connsiteY1" fmla="*/ 1605527 h 5481612"/>
              <a:gd name="connsiteX2" fmla="*/ 3460877 w 4007090"/>
              <a:gd name="connsiteY2" fmla="*/ 1496285 h 5481612"/>
              <a:gd name="connsiteX3" fmla="*/ 3064368 w 4007090"/>
              <a:gd name="connsiteY3" fmla="*/ 1099775 h 5481612"/>
              <a:gd name="connsiteX4" fmla="*/ 2736640 w 4007090"/>
              <a:gd name="connsiteY4" fmla="*/ 585931 h 5481612"/>
              <a:gd name="connsiteX5" fmla="*/ 2607168 w 4007090"/>
              <a:gd name="connsiteY5" fmla="*/ 302709 h 5481612"/>
              <a:gd name="connsiteX6" fmla="*/ 2477695 w 4007090"/>
              <a:gd name="connsiteY6" fmla="*/ 189421 h 5481612"/>
              <a:gd name="connsiteX7" fmla="*/ 2182336 w 4007090"/>
              <a:gd name="connsiteY7" fmla="*/ 35672 h 5481612"/>
              <a:gd name="connsiteX8" fmla="*/ 1797964 w 4007090"/>
              <a:gd name="connsiteY8" fmla="*/ 3304 h 5481612"/>
              <a:gd name="connsiteX9" fmla="*/ 1450007 w 4007090"/>
              <a:gd name="connsiteY9" fmla="*/ 92316 h 5481612"/>
              <a:gd name="connsiteX10" fmla="*/ 1122279 w 4007090"/>
              <a:gd name="connsiteY10" fmla="*/ 278433 h 5481612"/>
              <a:gd name="connsiteX11" fmla="*/ 875472 w 4007090"/>
              <a:gd name="connsiteY11" fmla="*/ 545470 h 5481612"/>
              <a:gd name="connsiteX12" fmla="*/ 616527 w 4007090"/>
              <a:gd name="connsiteY12" fmla="*/ 974348 h 5481612"/>
              <a:gd name="connsiteX13" fmla="*/ 385904 w 4007090"/>
              <a:gd name="connsiteY13" fmla="*/ 1524607 h 5481612"/>
              <a:gd name="connsiteX14" fmla="*/ 268569 w 4007090"/>
              <a:gd name="connsiteY14" fmla="*/ 1965623 h 5481612"/>
              <a:gd name="connsiteX15" fmla="*/ 163373 w 4007090"/>
              <a:gd name="connsiteY15" fmla="*/ 2410685 h 5481612"/>
              <a:gd name="connsiteX16" fmla="*/ 86499 w 4007090"/>
              <a:gd name="connsiteY16" fmla="*/ 2859793 h 5481612"/>
              <a:gd name="connsiteX17" fmla="*/ 46038 w 4007090"/>
              <a:gd name="connsiteY17" fmla="*/ 3284624 h 5481612"/>
              <a:gd name="connsiteX18" fmla="*/ 1532 w 4007090"/>
              <a:gd name="connsiteY18" fmla="*/ 4089782 h 5481612"/>
              <a:gd name="connsiteX19" fmla="*/ 13670 w 4007090"/>
              <a:gd name="connsiteY19" fmla="*/ 4603626 h 5481612"/>
              <a:gd name="connsiteX20" fmla="*/ 46662 w 4007090"/>
              <a:gd name="connsiteY20" fmla="*/ 5180222 h 5481612"/>
              <a:gd name="connsiteX21" fmla="*/ 9624 w 4007090"/>
              <a:gd name="connsiteY21" fmla="*/ 5481612 h 5481612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607168 w 4007090"/>
              <a:gd name="connsiteY5" fmla="*/ 302709 h 5568895"/>
              <a:gd name="connsiteX6" fmla="*/ 2477695 w 4007090"/>
              <a:gd name="connsiteY6" fmla="*/ 189421 h 5568895"/>
              <a:gd name="connsiteX7" fmla="*/ 2182336 w 4007090"/>
              <a:gd name="connsiteY7" fmla="*/ 35672 h 5568895"/>
              <a:gd name="connsiteX8" fmla="*/ 1797964 w 4007090"/>
              <a:gd name="connsiteY8" fmla="*/ 3304 h 5568895"/>
              <a:gd name="connsiteX9" fmla="*/ 1450007 w 4007090"/>
              <a:gd name="connsiteY9" fmla="*/ 92316 h 5568895"/>
              <a:gd name="connsiteX10" fmla="*/ 1122279 w 4007090"/>
              <a:gd name="connsiteY10" fmla="*/ 278433 h 5568895"/>
              <a:gd name="connsiteX11" fmla="*/ 875472 w 4007090"/>
              <a:gd name="connsiteY11" fmla="*/ 545470 h 5568895"/>
              <a:gd name="connsiteX12" fmla="*/ 616527 w 4007090"/>
              <a:gd name="connsiteY12" fmla="*/ 974348 h 5568895"/>
              <a:gd name="connsiteX13" fmla="*/ 385904 w 4007090"/>
              <a:gd name="connsiteY13" fmla="*/ 1524607 h 5568895"/>
              <a:gd name="connsiteX14" fmla="*/ 268569 w 4007090"/>
              <a:gd name="connsiteY14" fmla="*/ 1965623 h 5568895"/>
              <a:gd name="connsiteX15" fmla="*/ 163373 w 4007090"/>
              <a:gd name="connsiteY15" fmla="*/ 2410685 h 5568895"/>
              <a:gd name="connsiteX16" fmla="*/ 86499 w 4007090"/>
              <a:gd name="connsiteY16" fmla="*/ 2859793 h 5568895"/>
              <a:gd name="connsiteX17" fmla="*/ 46038 w 4007090"/>
              <a:gd name="connsiteY17" fmla="*/ 3284624 h 5568895"/>
              <a:gd name="connsiteX18" fmla="*/ 1532 w 4007090"/>
              <a:gd name="connsiteY18" fmla="*/ 4089782 h 5568895"/>
              <a:gd name="connsiteX19" fmla="*/ 13670 w 4007090"/>
              <a:gd name="connsiteY19" fmla="*/ 4603626 h 5568895"/>
              <a:gd name="connsiteX20" fmla="*/ 46662 w 4007090"/>
              <a:gd name="connsiteY20" fmla="*/ 5180222 h 5568895"/>
              <a:gd name="connsiteX21" fmla="*/ 55344 w 4007090"/>
              <a:gd name="connsiteY21" fmla="*/ 5568895 h 5568895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477695 w 4007090"/>
              <a:gd name="connsiteY5" fmla="*/ 189421 h 5568895"/>
              <a:gd name="connsiteX6" fmla="*/ 2182336 w 4007090"/>
              <a:gd name="connsiteY6" fmla="*/ 35672 h 5568895"/>
              <a:gd name="connsiteX7" fmla="*/ 1797964 w 4007090"/>
              <a:gd name="connsiteY7" fmla="*/ 3304 h 5568895"/>
              <a:gd name="connsiteX8" fmla="*/ 1450007 w 4007090"/>
              <a:gd name="connsiteY8" fmla="*/ 92316 h 5568895"/>
              <a:gd name="connsiteX9" fmla="*/ 1122279 w 4007090"/>
              <a:gd name="connsiteY9" fmla="*/ 278433 h 5568895"/>
              <a:gd name="connsiteX10" fmla="*/ 875472 w 4007090"/>
              <a:gd name="connsiteY10" fmla="*/ 545470 h 5568895"/>
              <a:gd name="connsiteX11" fmla="*/ 616527 w 4007090"/>
              <a:gd name="connsiteY11" fmla="*/ 974348 h 5568895"/>
              <a:gd name="connsiteX12" fmla="*/ 385904 w 4007090"/>
              <a:gd name="connsiteY12" fmla="*/ 1524607 h 5568895"/>
              <a:gd name="connsiteX13" fmla="*/ 268569 w 4007090"/>
              <a:gd name="connsiteY13" fmla="*/ 1965623 h 5568895"/>
              <a:gd name="connsiteX14" fmla="*/ 163373 w 4007090"/>
              <a:gd name="connsiteY14" fmla="*/ 2410685 h 5568895"/>
              <a:gd name="connsiteX15" fmla="*/ 86499 w 4007090"/>
              <a:gd name="connsiteY15" fmla="*/ 2859793 h 5568895"/>
              <a:gd name="connsiteX16" fmla="*/ 46038 w 4007090"/>
              <a:gd name="connsiteY16" fmla="*/ 3284624 h 5568895"/>
              <a:gd name="connsiteX17" fmla="*/ 1532 w 4007090"/>
              <a:gd name="connsiteY17" fmla="*/ 4089782 h 5568895"/>
              <a:gd name="connsiteX18" fmla="*/ 13670 w 4007090"/>
              <a:gd name="connsiteY18" fmla="*/ 4603626 h 5568895"/>
              <a:gd name="connsiteX19" fmla="*/ 46662 w 4007090"/>
              <a:gd name="connsiteY19" fmla="*/ 5180222 h 5568895"/>
              <a:gd name="connsiteX20" fmla="*/ 55344 w 4007090"/>
              <a:gd name="connsiteY20" fmla="*/ 5568895 h 5568895"/>
              <a:gd name="connsiteX0" fmla="*/ 3993574 w 3993574"/>
              <a:gd name="connsiteY0" fmla="*/ 1662171 h 5568895"/>
              <a:gd name="connsiteX1" fmla="*/ 3682030 w 3993574"/>
              <a:gd name="connsiteY1" fmla="*/ 1605527 h 5568895"/>
              <a:gd name="connsiteX2" fmla="*/ 3447361 w 3993574"/>
              <a:gd name="connsiteY2" fmla="*/ 1496285 h 5568895"/>
              <a:gd name="connsiteX3" fmla="*/ 3050852 w 3993574"/>
              <a:gd name="connsiteY3" fmla="*/ 1099775 h 5568895"/>
              <a:gd name="connsiteX4" fmla="*/ 2723124 w 3993574"/>
              <a:gd name="connsiteY4" fmla="*/ 585931 h 5568895"/>
              <a:gd name="connsiteX5" fmla="*/ 2464179 w 3993574"/>
              <a:gd name="connsiteY5" fmla="*/ 189421 h 5568895"/>
              <a:gd name="connsiteX6" fmla="*/ 2168820 w 3993574"/>
              <a:gd name="connsiteY6" fmla="*/ 35672 h 5568895"/>
              <a:gd name="connsiteX7" fmla="*/ 1784448 w 3993574"/>
              <a:gd name="connsiteY7" fmla="*/ 3304 h 5568895"/>
              <a:gd name="connsiteX8" fmla="*/ 1436491 w 3993574"/>
              <a:gd name="connsiteY8" fmla="*/ 92316 h 5568895"/>
              <a:gd name="connsiteX9" fmla="*/ 1108763 w 3993574"/>
              <a:gd name="connsiteY9" fmla="*/ 278433 h 5568895"/>
              <a:gd name="connsiteX10" fmla="*/ 861956 w 3993574"/>
              <a:gd name="connsiteY10" fmla="*/ 545470 h 5568895"/>
              <a:gd name="connsiteX11" fmla="*/ 603011 w 3993574"/>
              <a:gd name="connsiteY11" fmla="*/ 974348 h 5568895"/>
              <a:gd name="connsiteX12" fmla="*/ 372388 w 3993574"/>
              <a:gd name="connsiteY12" fmla="*/ 1524607 h 5568895"/>
              <a:gd name="connsiteX13" fmla="*/ 255053 w 3993574"/>
              <a:gd name="connsiteY13" fmla="*/ 1965623 h 5568895"/>
              <a:gd name="connsiteX14" fmla="*/ 149857 w 3993574"/>
              <a:gd name="connsiteY14" fmla="*/ 2410685 h 5568895"/>
              <a:gd name="connsiteX15" fmla="*/ 72983 w 3993574"/>
              <a:gd name="connsiteY15" fmla="*/ 2859793 h 5568895"/>
              <a:gd name="connsiteX16" fmla="*/ 32522 w 3993574"/>
              <a:gd name="connsiteY16" fmla="*/ 3284624 h 5568895"/>
              <a:gd name="connsiteX17" fmla="*/ 21267 w 3993574"/>
              <a:gd name="connsiteY17" fmla="*/ 4069000 h 5568895"/>
              <a:gd name="connsiteX18" fmla="*/ 154 w 3993574"/>
              <a:gd name="connsiteY18" fmla="*/ 4603626 h 5568895"/>
              <a:gd name="connsiteX19" fmla="*/ 33146 w 3993574"/>
              <a:gd name="connsiteY19" fmla="*/ 5180222 h 5568895"/>
              <a:gd name="connsiteX20" fmla="*/ 41828 w 3993574"/>
              <a:gd name="connsiteY20" fmla="*/ 5568895 h 5568895"/>
              <a:gd name="connsiteX0" fmla="*/ 3995571 w 3995571"/>
              <a:gd name="connsiteY0" fmla="*/ 1662171 h 5568895"/>
              <a:gd name="connsiteX1" fmla="*/ 3684027 w 3995571"/>
              <a:gd name="connsiteY1" fmla="*/ 1605527 h 5568895"/>
              <a:gd name="connsiteX2" fmla="*/ 3449358 w 3995571"/>
              <a:gd name="connsiteY2" fmla="*/ 1496285 h 5568895"/>
              <a:gd name="connsiteX3" fmla="*/ 3052849 w 3995571"/>
              <a:gd name="connsiteY3" fmla="*/ 1099775 h 5568895"/>
              <a:gd name="connsiteX4" fmla="*/ 2725121 w 3995571"/>
              <a:gd name="connsiteY4" fmla="*/ 585931 h 5568895"/>
              <a:gd name="connsiteX5" fmla="*/ 2466176 w 3995571"/>
              <a:gd name="connsiteY5" fmla="*/ 189421 h 5568895"/>
              <a:gd name="connsiteX6" fmla="*/ 2170817 w 3995571"/>
              <a:gd name="connsiteY6" fmla="*/ 35672 h 5568895"/>
              <a:gd name="connsiteX7" fmla="*/ 1786445 w 3995571"/>
              <a:gd name="connsiteY7" fmla="*/ 3304 h 5568895"/>
              <a:gd name="connsiteX8" fmla="*/ 1438488 w 3995571"/>
              <a:gd name="connsiteY8" fmla="*/ 92316 h 5568895"/>
              <a:gd name="connsiteX9" fmla="*/ 1110760 w 3995571"/>
              <a:gd name="connsiteY9" fmla="*/ 278433 h 5568895"/>
              <a:gd name="connsiteX10" fmla="*/ 863953 w 3995571"/>
              <a:gd name="connsiteY10" fmla="*/ 545470 h 5568895"/>
              <a:gd name="connsiteX11" fmla="*/ 605008 w 3995571"/>
              <a:gd name="connsiteY11" fmla="*/ 974348 h 5568895"/>
              <a:gd name="connsiteX12" fmla="*/ 374385 w 3995571"/>
              <a:gd name="connsiteY12" fmla="*/ 1524607 h 5568895"/>
              <a:gd name="connsiteX13" fmla="*/ 257050 w 3995571"/>
              <a:gd name="connsiteY13" fmla="*/ 1965623 h 5568895"/>
              <a:gd name="connsiteX14" fmla="*/ 151854 w 3995571"/>
              <a:gd name="connsiteY14" fmla="*/ 2410685 h 5568895"/>
              <a:gd name="connsiteX15" fmla="*/ 74980 w 3995571"/>
              <a:gd name="connsiteY15" fmla="*/ 2859793 h 5568895"/>
              <a:gd name="connsiteX16" fmla="*/ 34519 w 3995571"/>
              <a:gd name="connsiteY16" fmla="*/ 3284624 h 5568895"/>
              <a:gd name="connsiteX17" fmla="*/ 6638 w 3995571"/>
              <a:gd name="connsiteY17" fmla="*/ 4073157 h 5568895"/>
              <a:gd name="connsiteX18" fmla="*/ 2151 w 3995571"/>
              <a:gd name="connsiteY18" fmla="*/ 4603626 h 5568895"/>
              <a:gd name="connsiteX19" fmla="*/ 35143 w 3995571"/>
              <a:gd name="connsiteY19" fmla="*/ 5180222 h 5568895"/>
              <a:gd name="connsiteX20" fmla="*/ 43825 w 3995571"/>
              <a:gd name="connsiteY20" fmla="*/ 5568895 h 5568895"/>
              <a:gd name="connsiteX0" fmla="*/ 3992649 w 3992649"/>
              <a:gd name="connsiteY0" fmla="*/ 1662171 h 5568895"/>
              <a:gd name="connsiteX1" fmla="*/ 3681105 w 3992649"/>
              <a:gd name="connsiteY1" fmla="*/ 1605527 h 5568895"/>
              <a:gd name="connsiteX2" fmla="*/ 3446436 w 3992649"/>
              <a:gd name="connsiteY2" fmla="*/ 1496285 h 5568895"/>
              <a:gd name="connsiteX3" fmla="*/ 3049927 w 3992649"/>
              <a:gd name="connsiteY3" fmla="*/ 1099775 h 5568895"/>
              <a:gd name="connsiteX4" fmla="*/ 2722199 w 3992649"/>
              <a:gd name="connsiteY4" fmla="*/ 585931 h 5568895"/>
              <a:gd name="connsiteX5" fmla="*/ 2463254 w 3992649"/>
              <a:gd name="connsiteY5" fmla="*/ 189421 h 5568895"/>
              <a:gd name="connsiteX6" fmla="*/ 2167895 w 3992649"/>
              <a:gd name="connsiteY6" fmla="*/ 35672 h 5568895"/>
              <a:gd name="connsiteX7" fmla="*/ 1783523 w 3992649"/>
              <a:gd name="connsiteY7" fmla="*/ 3304 h 5568895"/>
              <a:gd name="connsiteX8" fmla="*/ 1435566 w 3992649"/>
              <a:gd name="connsiteY8" fmla="*/ 92316 h 5568895"/>
              <a:gd name="connsiteX9" fmla="*/ 1107838 w 3992649"/>
              <a:gd name="connsiteY9" fmla="*/ 278433 h 5568895"/>
              <a:gd name="connsiteX10" fmla="*/ 861031 w 3992649"/>
              <a:gd name="connsiteY10" fmla="*/ 545470 h 5568895"/>
              <a:gd name="connsiteX11" fmla="*/ 602086 w 3992649"/>
              <a:gd name="connsiteY11" fmla="*/ 974348 h 5568895"/>
              <a:gd name="connsiteX12" fmla="*/ 371463 w 3992649"/>
              <a:gd name="connsiteY12" fmla="*/ 1524607 h 5568895"/>
              <a:gd name="connsiteX13" fmla="*/ 254128 w 3992649"/>
              <a:gd name="connsiteY13" fmla="*/ 1965623 h 5568895"/>
              <a:gd name="connsiteX14" fmla="*/ 148932 w 3992649"/>
              <a:gd name="connsiteY14" fmla="*/ 2410685 h 5568895"/>
              <a:gd name="connsiteX15" fmla="*/ 72058 w 3992649"/>
              <a:gd name="connsiteY15" fmla="*/ 2859793 h 5568895"/>
              <a:gd name="connsiteX16" fmla="*/ 31597 w 3992649"/>
              <a:gd name="connsiteY16" fmla="*/ 3284624 h 5568895"/>
              <a:gd name="connsiteX17" fmla="*/ 3716 w 3992649"/>
              <a:gd name="connsiteY17" fmla="*/ 4073157 h 5568895"/>
              <a:gd name="connsiteX18" fmla="*/ 3385 w 3992649"/>
              <a:gd name="connsiteY18" fmla="*/ 4603626 h 5568895"/>
              <a:gd name="connsiteX19" fmla="*/ 32221 w 3992649"/>
              <a:gd name="connsiteY19" fmla="*/ 5180222 h 5568895"/>
              <a:gd name="connsiteX20" fmla="*/ 40903 w 3992649"/>
              <a:gd name="connsiteY20" fmla="*/ 5568895 h 5568895"/>
              <a:gd name="connsiteX0" fmla="*/ 3992384 w 3992384"/>
              <a:gd name="connsiteY0" fmla="*/ 1662171 h 5568895"/>
              <a:gd name="connsiteX1" fmla="*/ 3680840 w 3992384"/>
              <a:gd name="connsiteY1" fmla="*/ 1605527 h 5568895"/>
              <a:gd name="connsiteX2" fmla="*/ 3446171 w 3992384"/>
              <a:gd name="connsiteY2" fmla="*/ 1496285 h 5568895"/>
              <a:gd name="connsiteX3" fmla="*/ 3049662 w 3992384"/>
              <a:gd name="connsiteY3" fmla="*/ 1099775 h 5568895"/>
              <a:gd name="connsiteX4" fmla="*/ 2721934 w 3992384"/>
              <a:gd name="connsiteY4" fmla="*/ 585931 h 5568895"/>
              <a:gd name="connsiteX5" fmla="*/ 2462989 w 3992384"/>
              <a:gd name="connsiteY5" fmla="*/ 189421 h 5568895"/>
              <a:gd name="connsiteX6" fmla="*/ 2167630 w 3992384"/>
              <a:gd name="connsiteY6" fmla="*/ 35672 h 5568895"/>
              <a:gd name="connsiteX7" fmla="*/ 1783258 w 3992384"/>
              <a:gd name="connsiteY7" fmla="*/ 3304 h 5568895"/>
              <a:gd name="connsiteX8" fmla="*/ 1435301 w 3992384"/>
              <a:gd name="connsiteY8" fmla="*/ 92316 h 5568895"/>
              <a:gd name="connsiteX9" fmla="*/ 1107573 w 3992384"/>
              <a:gd name="connsiteY9" fmla="*/ 278433 h 5568895"/>
              <a:gd name="connsiteX10" fmla="*/ 860766 w 3992384"/>
              <a:gd name="connsiteY10" fmla="*/ 545470 h 5568895"/>
              <a:gd name="connsiteX11" fmla="*/ 601821 w 3992384"/>
              <a:gd name="connsiteY11" fmla="*/ 974348 h 5568895"/>
              <a:gd name="connsiteX12" fmla="*/ 371198 w 3992384"/>
              <a:gd name="connsiteY12" fmla="*/ 1524607 h 5568895"/>
              <a:gd name="connsiteX13" fmla="*/ 253863 w 3992384"/>
              <a:gd name="connsiteY13" fmla="*/ 1965623 h 5568895"/>
              <a:gd name="connsiteX14" fmla="*/ 148667 w 3992384"/>
              <a:gd name="connsiteY14" fmla="*/ 2410685 h 5568895"/>
              <a:gd name="connsiteX15" fmla="*/ 71793 w 3992384"/>
              <a:gd name="connsiteY15" fmla="*/ 2859793 h 5568895"/>
              <a:gd name="connsiteX16" fmla="*/ 31332 w 3992384"/>
              <a:gd name="connsiteY16" fmla="*/ 3284624 h 5568895"/>
              <a:gd name="connsiteX17" fmla="*/ 3451 w 3992384"/>
              <a:gd name="connsiteY17" fmla="*/ 4073157 h 5568895"/>
              <a:gd name="connsiteX18" fmla="*/ 3120 w 3992384"/>
              <a:gd name="connsiteY18" fmla="*/ 4603626 h 5568895"/>
              <a:gd name="connsiteX19" fmla="*/ 27800 w 3992384"/>
              <a:gd name="connsiteY19" fmla="*/ 5201004 h 5568895"/>
              <a:gd name="connsiteX20" fmla="*/ 40638 w 3992384"/>
              <a:gd name="connsiteY20" fmla="*/ 5568895 h 5568895"/>
              <a:gd name="connsiteX0" fmla="*/ 3992384 w 3992384"/>
              <a:gd name="connsiteY0" fmla="*/ 1662171 h 5543956"/>
              <a:gd name="connsiteX1" fmla="*/ 3680840 w 3992384"/>
              <a:gd name="connsiteY1" fmla="*/ 1605527 h 5543956"/>
              <a:gd name="connsiteX2" fmla="*/ 3446171 w 3992384"/>
              <a:gd name="connsiteY2" fmla="*/ 1496285 h 5543956"/>
              <a:gd name="connsiteX3" fmla="*/ 3049662 w 3992384"/>
              <a:gd name="connsiteY3" fmla="*/ 1099775 h 5543956"/>
              <a:gd name="connsiteX4" fmla="*/ 2721934 w 3992384"/>
              <a:gd name="connsiteY4" fmla="*/ 585931 h 5543956"/>
              <a:gd name="connsiteX5" fmla="*/ 2462989 w 3992384"/>
              <a:gd name="connsiteY5" fmla="*/ 189421 h 5543956"/>
              <a:gd name="connsiteX6" fmla="*/ 2167630 w 3992384"/>
              <a:gd name="connsiteY6" fmla="*/ 35672 h 5543956"/>
              <a:gd name="connsiteX7" fmla="*/ 1783258 w 3992384"/>
              <a:gd name="connsiteY7" fmla="*/ 3304 h 5543956"/>
              <a:gd name="connsiteX8" fmla="*/ 1435301 w 3992384"/>
              <a:gd name="connsiteY8" fmla="*/ 92316 h 5543956"/>
              <a:gd name="connsiteX9" fmla="*/ 1107573 w 3992384"/>
              <a:gd name="connsiteY9" fmla="*/ 278433 h 5543956"/>
              <a:gd name="connsiteX10" fmla="*/ 860766 w 3992384"/>
              <a:gd name="connsiteY10" fmla="*/ 545470 h 5543956"/>
              <a:gd name="connsiteX11" fmla="*/ 601821 w 3992384"/>
              <a:gd name="connsiteY11" fmla="*/ 974348 h 5543956"/>
              <a:gd name="connsiteX12" fmla="*/ 371198 w 3992384"/>
              <a:gd name="connsiteY12" fmla="*/ 1524607 h 5543956"/>
              <a:gd name="connsiteX13" fmla="*/ 253863 w 3992384"/>
              <a:gd name="connsiteY13" fmla="*/ 1965623 h 5543956"/>
              <a:gd name="connsiteX14" fmla="*/ 148667 w 3992384"/>
              <a:gd name="connsiteY14" fmla="*/ 2410685 h 5543956"/>
              <a:gd name="connsiteX15" fmla="*/ 71793 w 3992384"/>
              <a:gd name="connsiteY15" fmla="*/ 2859793 h 5543956"/>
              <a:gd name="connsiteX16" fmla="*/ 31332 w 3992384"/>
              <a:gd name="connsiteY16" fmla="*/ 3284624 h 5543956"/>
              <a:gd name="connsiteX17" fmla="*/ 3451 w 3992384"/>
              <a:gd name="connsiteY17" fmla="*/ 4073157 h 5543956"/>
              <a:gd name="connsiteX18" fmla="*/ 3120 w 3992384"/>
              <a:gd name="connsiteY18" fmla="*/ 4603626 h 5543956"/>
              <a:gd name="connsiteX19" fmla="*/ 27800 w 3992384"/>
              <a:gd name="connsiteY19" fmla="*/ 5201004 h 5543956"/>
              <a:gd name="connsiteX20" fmla="*/ 15700 w 3992384"/>
              <a:gd name="connsiteY20" fmla="*/ 5543956 h 5543956"/>
              <a:gd name="connsiteX0" fmla="*/ 3992129 w 3992129"/>
              <a:gd name="connsiteY0" fmla="*/ 1662171 h 5543956"/>
              <a:gd name="connsiteX1" fmla="*/ 3680585 w 3992129"/>
              <a:gd name="connsiteY1" fmla="*/ 1605527 h 5543956"/>
              <a:gd name="connsiteX2" fmla="*/ 3445916 w 3992129"/>
              <a:gd name="connsiteY2" fmla="*/ 1496285 h 5543956"/>
              <a:gd name="connsiteX3" fmla="*/ 3049407 w 3992129"/>
              <a:gd name="connsiteY3" fmla="*/ 1099775 h 5543956"/>
              <a:gd name="connsiteX4" fmla="*/ 2721679 w 3992129"/>
              <a:gd name="connsiteY4" fmla="*/ 585931 h 5543956"/>
              <a:gd name="connsiteX5" fmla="*/ 2462734 w 3992129"/>
              <a:gd name="connsiteY5" fmla="*/ 189421 h 5543956"/>
              <a:gd name="connsiteX6" fmla="*/ 2167375 w 3992129"/>
              <a:gd name="connsiteY6" fmla="*/ 35672 h 5543956"/>
              <a:gd name="connsiteX7" fmla="*/ 1783003 w 3992129"/>
              <a:gd name="connsiteY7" fmla="*/ 3304 h 5543956"/>
              <a:gd name="connsiteX8" fmla="*/ 1435046 w 3992129"/>
              <a:gd name="connsiteY8" fmla="*/ 92316 h 5543956"/>
              <a:gd name="connsiteX9" fmla="*/ 1107318 w 3992129"/>
              <a:gd name="connsiteY9" fmla="*/ 278433 h 5543956"/>
              <a:gd name="connsiteX10" fmla="*/ 860511 w 3992129"/>
              <a:gd name="connsiteY10" fmla="*/ 545470 h 5543956"/>
              <a:gd name="connsiteX11" fmla="*/ 601566 w 3992129"/>
              <a:gd name="connsiteY11" fmla="*/ 974348 h 5543956"/>
              <a:gd name="connsiteX12" fmla="*/ 370943 w 3992129"/>
              <a:gd name="connsiteY12" fmla="*/ 1524607 h 5543956"/>
              <a:gd name="connsiteX13" fmla="*/ 253608 w 3992129"/>
              <a:gd name="connsiteY13" fmla="*/ 1965623 h 5543956"/>
              <a:gd name="connsiteX14" fmla="*/ 148412 w 3992129"/>
              <a:gd name="connsiteY14" fmla="*/ 2410685 h 5543956"/>
              <a:gd name="connsiteX15" fmla="*/ 71538 w 3992129"/>
              <a:gd name="connsiteY15" fmla="*/ 2859793 h 5543956"/>
              <a:gd name="connsiteX16" fmla="*/ 31077 w 3992129"/>
              <a:gd name="connsiteY16" fmla="*/ 3284624 h 5543956"/>
              <a:gd name="connsiteX17" fmla="*/ 3196 w 3992129"/>
              <a:gd name="connsiteY17" fmla="*/ 4073157 h 5543956"/>
              <a:gd name="connsiteX18" fmla="*/ 2865 w 3992129"/>
              <a:gd name="connsiteY18" fmla="*/ 4603626 h 5543956"/>
              <a:gd name="connsiteX19" fmla="*/ 23388 w 3992129"/>
              <a:gd name="connsiteY19" fmla="*/ 5205160 h 5543956"/>
              <a:gd name="connsiteX20" fmla="*/ 15445 w 3992129"/>
              <a:gd name="connsiteY20" fmla="*/ 5543956 h 5543956"/>
              <a:gd name="connsiteX0" fmla="*/ 3991452 w 3991452"/>
              <a:gd name="connsiteY0" fmla="*/ 1662171 h 5543956"/>
              <a:gd name="connsiteX1" fmla="*/ 3679908 w 3991452"/>
              <a:gd name="connsiteY1" fmla="*/ 1605527 h 5543956"/>
              <a:gd name="connsiteX2" fmla="*/ 3445239 w 3991452"/>
              <a:gd name="connsiteY2" fmla="*/ 1496285 h 5543956"/>
              <a:gd name="connsiteX3" fmla="*/ 3048730 w 3991452"/>
              <a:gd name="connsiteY3" fmla="*/ 1099775 h 5543956"/>
              <a:gd name="connsiteX4" fmla="*/ 2721002 w 3991452"/>
              <a:gd name="connsiteY4" fmla="*/ 585931 h 5543956"/>
              <a:gd name="connsiteX5" fmla="*/ 2462057 w 3991452"/>
              <a:gd name="connsiteY5" fmla="*/ 189421 h 5543956"/>
              <a:gd name="connsiteX6" fmla="*/ 2166698 w 3991452"/>
              <a:gd name="connsiteY6" fmla="*/ 35672 h 5543956"/>
              <a:gd name="connsiteX7" fmla="*/ 1782326 w 3991452"/>
              <a:gd name="connsiteY7" fmla="*/ 3304 h 5543956"/>
              <a:gd name="connsiteX8" fmla="*/ 1434369 w 3991452"/>
              <a:gd name="connsiteY8" fmla="*/ 92316 h 5543956"/>
              <a:gd name="connsiteX9" fmla="*/ 1106641 w 3991452"/>
              <a:gd name="connsiteY9" fmla="*/ 278433 h 5543956"/>
              <a:gd name="connsiteX10" fmla="*/ 859834 w 3991452"/>
              <a:gd name="connsiteY10" fmla="*/ 545470 h 5543956"/>
              <a:gd name="connsiteX11" fmla="*/ 600889 w 3991452"/>
              <a:gd name="connsiteY11" fmla="*/ 974348 h 5543956"/>
              <a:gd name="connsiteX12" fmla="*/ 370266 w 3991452"/>
              <a:gd name="connsiteY12" fmla="*/ 1524607 h 5543956"/>
              <a:gd name="connsiteX13" fmla="*/ 252931 w 3991452"/>
              <a:gd name="connsiteY13" fmla="*/ 1965623 h 5543956"/>
              <a:gd name="connsiteX14" fmla="*/ 147735 w 3991452"/>
              <a:gd name="connsiteY14" fmla="*/ 2410685 h 5543956"/>
              <a:gd name="connsiteX15" fmla="*/ 70861 w 3991452"/>
              <a:gd name="connsiteY15" fmla="*/ 2859793 h 5543956"/>
              <a:gd name="connsiteX16" fmla="*/ 30400 w 3991452"/>
              <a:gd name="connsiteY16" fmla="*/ 3284624 h 5543956"/>
              <a:gd name="connsiteX17" fmla="*/ 2519 w 3991452"/>
              <a:gd name="connsiteY17" fmla="*/ 4073157 h 5543956"/>
              <a:gd name="connsiteX18" fmla="*/ 2188 w 3991452"/>
              <a:gd name="connsiteY18" fmla="*/ 4603626 h 5543956"/>
              <a:gd name="connsiteX19" fmla="*/ 10241 w 3991452"/>
              <a:gd name="connsiteY19" fmla="*/ 5196847 h 5543956"/>
              <a:gd name="connsiteX20" fmla="*/ 14768 w 3991452"/>
              <a:gd name="connsiteY20" fmla="*/ 5543956 h 5543956"/>
              <a:gd name="connsiteX0" fmla="*/ 3991680 w 3991680"/>
              <a:gd name="connsiteY0" fmla="*/ 1662171 h 5543956"/>
              <a:gd name="connsiteX1" fmla="*/ 3680136 w 3991680"/>
              <a:gd name="connsiteY1" fmla="*/ 1605527 h 5543956"/>
              <a:gd name="connsiteX2" fmla="*/ 3445467 w 3991680"/>
              <a:gd name="connsiteY2" fmla="*/ 1496285 h 5543956"/>
              <a:gd name="connsiteX3" fmla="*/ 3048958 w 3991680"/>
              <a:gd name="connsiteY3" fmla="*/ 1099775 h 5543956"/>
              <a:gd name="connsiteX4" fmla="*/ 2721230 w 3991680"/>
              <a:gd name="connsiteY4" fmla="*/ 585931 h 5543956"/>
              <a:gd name="connsiteX5" fmla="*/ 2462285 w 3991680"/>
              <a:gd name="connsiteY5" fmla="*/ 189421 h 5543956"/>
              <a:gd name="connsiteX6" fmla="*/ 2166926 w 3991680"/>
              <a:gd name="connsiteY6" fmla="*/ 35672 h 5543956"/>
              <a:gd name="connsiteX7" fmla="*/ 1782554 w 3991680"/>
              <a:gd name="connsiteY7" fmla="*/ 3304 h 5543956"/>
              <a:gd name="connsiteX8" fmla="*/ 1434597 w 3991680"/>
              <a:gd name="connsiteY8" fmla="*/ 92316 h 5543956"/>
              <a:gd name="connsiteX9" fmla="*/ 1106869 w 3991680"/>
              <a:gd name="connsiteY9" fmla="*/ 278433 h 5543956"/>
              <a:gd name="connsiteX10" fmla="*/ 860062 w 3991680"/>
              <a:gd name="connsiteY10" fmla="*/ 545470 h 5543956"/>
              <a:gd name="connsiteX11" fmla="*/ 601117 w 3991680"/>
              <a:gd name="connsiteY11" fmla="*/ 974348 h 5543956"/>
              <a:gd name="connsiteX12" fmla="*/ 370494 w 3991680"/>
              <a:gd name="connsiteY12" fmla="*/ 1524607 h 5543956"/>
              <a:gd name="connsiteX13" fmla="*/ 253159 w 3991680"/>
              <a:gd name="connsiteY13" fmla="*/ 1965623 h 5543956"/>
              <a:gd name="connsiteX14" fmla="*/ 147963 w 3991680"/>
              <a:gd name="connsiteY14" fmla="*/ 2410685 h 5543956"/>
              <a:gd name="connsiteX15" fmla="*/ 71089 w 3991680"/>
              <a:gd name="connsiteY15" fmla="*/ 2859793 h 5543956"/>
              <a:gd name="connsiteX16" fmla="*/ 30628 w 3991680"/>
              <a:gd name="connsiteY16" fmla="*/ 3284624 h 5543956"/>
              <a:gd name="connsiteX17" fmla="*/ 2747 w 3991680"/>
              <a:gd name="connsiteY17" fmla="*/ 4073157 h 5543956"/>
              <a:gd name="connsiteX18" fmla="*/ 2416 w 3991680"/>
              <a:gd name="connsiteY18" fmla="*/ 4603626 h 5543956"/>
              <a:gd name="connsiteX19" fmla="*/ 14996 w 3991680"/>
              <a:gd name="connsiteY19" fmla="*/ 5543956 h 554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91680" h="5543956">
                <a:moveTo>
                  <a:pt x="3991680" y="1662171"/>
                </a:moveTo>
                <a:cubicBezTo>
                  <a:pt x="3939756" y="1664231"/>
                  <a:pt x="3771171" y="1633175"/>
                  <a:pt x="3680136" y="1605527"/>
                </a:cubicBezTo>
                <a:cubicBezTo>
                  <a:pt x="3589101" y="1577879"/>
                  <a:pt x="3550663" y="1580577"/>
                  <a:pt x="3445467" y="1496285"/>
                </a:cubicBezTo>
                <a:cubicBezTo>
                  <a:pt x="3340271" y="1411993"/>
                  <a:pt x="3169664" y="1251501"/>
                  <a:pt x="3048958" y="1099775"/>
                </a:cubicBezTo>
                <a:cubicBezTo>
                  <a:pt x="2928252" y="948049"/>
                  <a:pt x="2819009" y="737657"/>
                  <a:pt x="2721230" y="585931"/>
                </a:cubicBezTo>
                <a:cubicBezTo>
                  <a:pt x="2623451" y="434205"/>
                  <a:pt x="2554669" y="281131"/>
                  <a:pt x="2462285" y="189421"/>
                </a:cubicBezTo>
                <a:cubicBezTo>
                  <a:pt x="2369901" y="97711"/>
                  <a:pt x="2280214" y="66691"/>
                  <a:pt x="2166926" y="35672"/>
                </a:cubicBezTo>
                <a:cubicBezTo>
                  <a:pt x="2053638" y="4653"/>
                  <a:pt x="1904609" y="-6137"/>
                  <a:pt x="1782554" y="3304"/>
                </a:cubicBezTo>
                <a:cubicBezTo>
                  <a:pt x="1660499" y="12745"/>
                  <a:pt x="1547211" y="46461"/>
                  <a:pt x="1434597" y="92316"/>
                </a:cubicBezTo>
                <a:cubicBezTo>
                  <a:pt x="1321983" y="138171"/>
                  <a:pt x="1202625" y="202907"/>
                  <a:pt x="1106869" y="278433"/>
                </a:cubicBezTo>
                <a:cubicBezTo>
                  <a:pt x="1011113" y="353959"/>
                  <a:pt x="944354" y="429484"/>
                  <a:pt x="860062" y="545470"/>
                </a:cubicBezTo>
                <a:cubicBezTo>
                  <a:pt x="775770" y="661456"/>
                  <a:pt x="682712" y="811158"/>
                  <a:pt x="601117" y="974348"/>
                </a:cubicBezTo>
                <a:cubicBezTo>
                  <a:pt x="519522" y="1137537"/>
                  <a:pt x="428487" y="1359394"/>
                  <a:pt x="370494" y="1524607"/>
                </a:cubicBezTo>
                <a:cubicBezTo>
                  <a:pt x="312501" y="1689820"/>
                  <a:pt x="290247" y="1817943"/>
                  <a:pt x="253159" y="1965623"/>
                </a:cubicBezTo>
                <a:cubicBezTo>
                  <a:pt x="216071" y="2113303"/>
                  <a:pt x="178308" y="2261657"/>
                  <a:pt x="147963" y="2410685"/>
                </a:cubicBezTo>
                <a:cubicBezTo>
                  <a:pt x="117618" y="2559713"/>
                  <a:pt x="90645" y="2714137"/>
                  <a:pt x="71089" y="2859793"/>
                </a:cubicBezTo>
                <a:cubicBezTo>
                  <a:pt x="51533" y="3005450"/>
                  <a:pt x="42018" y="3082397"/>
                  <a:pt x="30628" y="3284624"/>
                </a:cubicBezTo>
                <a:cubicBezTo>
                  <a:pt x="19238" y="3486851"/>
                  <a:pt x="7449" y="3853323"/>
                  <a:pt x="2747" y="4073157"/>
                </a:cubicBezTo>
                <a:cubicBezTo>
                  <a:pt x="-1955" y="4292991"/>
                  <a:pt x="375" y="4358493"/>
                  <a:pt x="2416" y="4603626"/>
                </a:cubicBezTo>
                <a:cubicBezTo>
                  <a:pt x="4457" y="4848759"/>
                  <a:pt x="12375" y="5348054"/>
                  <a:pt x="14996" y="554395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C6468AC0-369F-43EB-8897-38C45AAE027B}"/>
              </a:ext>
            </a:extLst>
          </p:cNvPr>
          <p:cNvSpPr/>
          <p:nvPr/>
        </p:nvSpPr>
        <p:spPr>
          <a:xfrm>
            <a:off x="7465703" y="22564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5615508-D1F3-456B-9627-C9CE8C125D8C}"/>
              </a:ext>
            </a:extLst>
          </p:cNvPr>
          <p:cNvSpPr txBox="1"/>
          <p:nvPr/>
        </p:nvSpPr>
        <p:spPr>
          <a:xfrm>
            <a:off x="4002569" y="318490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Isovolumic</a:t>
            </a:r>
            <a:r>
              <a:rPr lang="cs-CZ" dirty="0">
                <a:solidFill>
                  <a:srgbClr val="FF0000"/>
                </a:solidFill>
              </a:rPr>
              <a:t> maxima </a:t>
            </a:r>
            <a:r>
              <a:rPr lang="cs-CZ" dirty="0" err="1">
                <a:solidFill>
                  <a:srgbClr val="FF0000"/>
                </a:solidFill>
              </a:rPr>
              <a:t>curve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09378-A860-49A6-B5A8-16FED3116326}"/>
              </a:ext>
            </a:extLst>
          </p:cNvPr>
          <p:cNvSpPr txBox="1"/>
          <p:nvPr/>
        </p:nvSpPr>
        <p:spPr>
          <a:xfrm>
            <a:off x="9307585" y="4217587"/>
            <a:ext cx="252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žabí srdce: O. Frank 1898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3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91086A-88D6-46AC-AA2B-E096E3562D51}"/>
              </a:ext>
            </a:extLst>
          </p:cNvPr>
          <p:cNvCxnSpPr/>
          <p:nvPr/>
        </p:nvCxnSpPr>
        <p:spPr>
          <a:xfrm>
            <a:off x="3503851" y="6170177"/>
            <a:ext cx="400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0F7C91-263C-4156-96E0-787050BE801F}"/>
              </a:ext>
            </a:extLst>
          </p:cNvPr>
          <p:cNvCxnSpPr>
            <a:cxnSpLocks/>
          </p:cNvCxnSpPr>
          <p:nvPr/>
        </p:nvCxnSpPr>
        <p:spPr>
          <a:xfrm flipV="1">
            <a:off x="3513317" y="209359"/>
            <a:ext cx="0" cy="5963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636FB2-2498-496E-A693-862C5953B530}"/>
              </a:ext>
            </a:extLst>
          </p:cNvPr>
          <p:cNvSpPr/>
          <p:nvPr/>
        </p:nvSpPr>
        <p:spPr>
          <a:xfrm>
            <a:off x="3539182" y="2271659"/>
            <a:ext cx="3985328" cy="3892600"/>
          </a:xfrm>
          <a:custGeom>
            <a:avLst/>
            <a:gdLst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18187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35005 h 3880131"/>
              <a:gd name="connsiteX5" fmla="*/ 3985328 w 3985328"/>
              <a:gd name="connsiteY5" fmla="*/ 0 h 3880131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26692 h 3880131"/>
              <a:gd name="connsiteX5" fmla="*/ 3985328 w 3985328"/>
              <a:gd name="connsiteY5" fmla="*/ 0 h 3880131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328" h="3892600">
                <a:moveTo>
                  <a:pt x="0" y="3892600"/>
                </a:moveTo>
                <a:cubicBezTo>
                  <a:pt x="586673" y="3833933"/>
                  <a:pt x="1173346" y="3775266"/>
                  <a:pt x="1654822" y="3593195"/>
                </a:cubicBezTo>
                <a:cubicBezTo>
                  <a:pt x="2136298" y="3411124"/>
                  <a:pt x="2563864" y="3108384"/>
                  <a:pt x="2888857" y="2800175"/>
                </a:cubicBezTo>
                <a:cubicBezTo>
                  <a:pt x="3213850" y="2491966"/>
                  <a:pt x="3439023" y="2090951"/>
                  <a:pt x="3604781" y="1743944"/>
                </a:cubicBezTo>
                <a:cubicBezTo>
                  <a:pt x="3770539" y="1396937"/>
                  <a:pt x="3819981" y="1008788"/>
                  <a:pt x="3883405" y="718131"/>
                </a:cubicBezTo>
                <a:cubicBezTo>
                  <a:pt x="3946829" y="427474"/>
                  <a:pt x="3953647" y="304334"/>
                  <a:pt x="398532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B5B4A9-55D8-46A9-BA30-CD2DDF54924C}"/>
              </a:ext>
            </a:extLst>
          </p:cNvPr>
          <p:cNvSpPr/>
          <p:nvPr/>
        </p:nvSpPr>
        <p:spPr>
          <a:xfrm>
            <a:off x="3515770" y="2284237"/>
            <a:ext cx="3998935" cy="3880022"/>
          </a:xfrm>
          <a:custGeom>
            <a:avLst/>
            <a:gdLst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877130 w 4002282"/>
              <a:gd name="connsiteY5" fmla="*/ 384813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282" h="3867993">
                <a:moveTo>
                  <a:pt x="4002282" y="0"/>
                </a:moveTo>
                <a:cubicBezTo>
                  <a:pt x="3960473" y="26973"/>
                  <a:pt x="3928159" y="78321"/>
                  <a:pt x="3876855" y="110015"/>
                </a:cubicBezTo>
                <a:cubicBezTo>
                  <a:pt x="3825551" y="141709"/>
                  <a:pt x="3800999" y="171410"/>
                  <a:pt x="3694454" y="190163"/>
                </a:cubicBezTo>
                <a:cubicBezTo>
                  <a:pt x="3587909" y="208916"/>
                  <a:pt x="3433558" y="215622"/>
                  <a:pt x="3237584" y="222531"/>
                </a:cubicBezTo>
                <a:cubicBezTo>
                  <a:pt x="3041610" y="229440"/>
                  <a:pt x="2745349" y="204569"/>
                  <a:pt x="2518607" y="231616"/>
                </a:cubicBezTo>
                <a:cubicBezTo>
                  <a:pt x="2291865" y="258663"/>
                  <a:pt x="2107955" y="280456"/>
                  <a:pt x="1877130" y="384813"/>
                </a:cubicBezTo>
                <a:cubicBezTo>
                  <a:pt x="1646305" y="489170"/>
                  <a:pt x="1347254" y="648786"/>
                  <a:pt x="1133655" y="857756"/>
                </a:cubicBezTo>
                <a:cubicBezTo>
                  <a:pt x="920056" y="1066726"/>
                  <a:pt x="754678" y="1369577"/>
                  <a:pt x="595535" y="1638637"/>
                </a:cubicBezTo>
                <a:cubicBezTo>
                  <a:pt x="436392" y="1907697"/>
                  <a:pt x="275225" y="2217892"/>
                  <a:pt x="178795" y="2472117"/>
                </a:cubicBezTo>
                <a:cubicBezTo>
                  <a:pt x="82365" y="2726342"/>
                  <a:pt x="44602" y="2931340"/>
                  <a:pt x="16954" y="3163986"/>
                </a:cubicBezTo>
                <a:cubicBezTo>
                  <a:pt x="-10694" y="3396632"/>
                  <a:pt x="1107" y="3632312"/>
                  <a:pt x="12908" y="386799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BBCFE6F-2AEA-427F-970E-3F67EECA1E37}"/>
              </a:ext>
            </a:extLst>
          </p:cNvPr>
          <p:cNvSpPr/>
          <p:nvPr/>
        </p:nvSpPr>
        <p:spPr>
          <a:xfrm>
            <a:off x="3511943" y="639718"/>
            <a:ext cx="3991680" cy="5475754"/>
          </a:xfrm>
          <a:custGeom>
            <a:avLst/>
            <a:gdLst>
              <a:gd name="connsiteX0" fmla="*/ 4025810 w 4055788"/>
              <a:gd name="connsiteY0" fmla="*/ 1601481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55788"/>
              <a:gd name="connsiteY0" fmla="*/ 1593169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25810"/>
              <a:gd name="connsiteY0" fmla="*/ 1662171 h 5481612"/>
              <a:gd name="connsiteX1" fmla="*/ 3714266 w 4025810"/>
              <a:gd name="connsiteY1" fmla="*/ 1605527 h 5481612"/>
              <a:gd name="connsiteX2" fmla="*/ 3479597 w 4025810"/>
              <a:gd name="connsiteY2" fmla="*/ 1496285 h 5481612"/>
              <a:gd name="connsiteX3" fmla="*/ 3083088 w 4025810"/>
              <a:gd name="connsiteY3" fmla="*/ 1099775 h 5481612"/>
              <a:gd name="connsiteX4" fmla="*/ 2755360 w 4025810"/>
              <a:gd name="connsiteY4" fmla="*/ 585931 h 5481612"/>
              <a:gd name="connsiteX5" fmla="*/ 2625888 w 4025810"/>
              <a:gd name="connsiteY5" fmla="*/ 302709 h 5481612"/>
              <a:gd name="connsiteX6" fmla="*/ 2496415 w 4025810"/>
              <a:gd name="connsiteY6" fmla="*/ 189421 h 5481612"/>
              <a:gd name="connsiteX7" fmla="*/ 2201056 w 4025810"/>
              <a:gd name="connsiteY7" fmla="*/ 35672 h 5481612"/>
              <a:gd name="connsiteX8" fmla="*/ 1816684 w 4025810"/>
              <a:gd name="connsiteY8" fmla="*/ 3304 h 5481612"/>
              <a:gd name="connsiteX9" fmla="*/ 1468727 w 4025810"/>
              <a:gd name="connsiteY9" fmla="*/ 92316 h 5481612"/>
              <a:gd name="connsiteX10" fmla="*/ 1140999 w 4025810"/>
              <a:gd name="connsiteY10" fmla="*/ 278433 h 5481612"/>
              <a:gd name="connsiteX11" fmla="*/ 894192 w 4025810"/>
              <a:gd name="connsiteY11" fmla="*/ 545470 h 5481612"/>
              <a:gd name="connsiteX12" fmla="*/ 635247 w 4025810"/>
              <a:gd name="connsiteY12" fmla="*/ 974348 h 5481612"/>
              <a:gd name="connsiteX13" fmla="*/ 404624 w 4025810"/>
              <a:gd name="connsiteY13" fmla="*/ 1524607 h 5481612"/>
              <a:gd name="connsiteX14" fmla="*/ 287289 w 4025810"/>
              <a:gd name="connsiteY14" fmla="*/ 1965623 h 5481612"/>
              <a:gd name="connsiteX15" fmla="*/ 182093 w 4025810"/>
              <a:gd name="connsiteY15" fmla="*/ 2410685 h 5481612"/>
              <a:gd name="connsiteX16" fmla="*/ 105219 w 4025810"/>
              <a:gd name="connsiteY16" fmla="*/ 2859793 h 5481612"/>
              <a:gd name="connsiteX17" fmla="*/ 64758 w 4025810"/>
              <a:gd name="connsiteY17" fmla="*/ 3284624 h 5481612"/>
              <a:gd name="connsiteX18" fmla="*/ 20252 w 4025810"/>
              <a:gd name="connsiteY18" fmla="*/ 4089782 h 5481612"/>
              <a:gd name="connsiteX19" fmla="*/ 32390 w 4025810"/>
              <a:gd name="connsiteY19" fmla="*/ 4603626 h 5481612"/>
              <a:gd name="connsiteX20" fmla="*/ 22 w 4025810"/>
              <a:gd name="connsiteY20" fmla="*/ 5206483 h 5481612"/>
              <a:gd name="connsiteX21" fmla="*/ 28344 w 4025810"/>
              <a:gd name="connsiteY21" fmla="*/ 5481612 h 5481612"/>
              <a:gd name="connsiteX0" fmla="*/ 4026053 w 4026053"/>
              <a:gd name="connsiteY0" fmla="*/ 1662171 h 5481612"/>
              <a:gd name="connsiteX1" fmla="*/ 3714509 w 4026053"/>
              <a:gd name="connsiteY1" fmla="*/ 1605527 h 5481612"/>
              <a:gd name="connsiteX2" fmla="*/ 3479840 w 4026053"/>
              <a:gd name="connsiteY2" fmla="*/ 1496285 h 5481612"/>
              <a:gd name="connsiteX3" fmla="*/ 3083331 w 4026053"/>
              <a:gd name="connsiteY3" fmla="*/ 1099775 h 5481612"/>
              <a:gd name="connsiteX4" fmla="*/ 2755603 w 4026053"/>
              <a:gd name="connsiteY4" fmla="*/ 585931 h 5481612"/>
              <a:gd name="connsiteX5" fmla="*/ 2626131 w 4026053"/>
              <a:gd name="connsiteY5" fmla="*/ 302709 h 5481612"/>
              <a:gd name="connsiteX6" fmla="*/ 2496658 w 4026053"/>
              <a:gd name="connsiteY6" fmla="*/ 189421 h 5481612"/>
              <a:gd name="connsiteX7" fmla="*/ 2201299 w 4026053"/>
              <a:gd name="connsiteY7" fmla="*/ 35672 h 5481612"/>
              <a:gd name="connsiteX8" fmla="*/ 1816927 w 4026053"/>
              <a:gd name="connsiteY8" fmla="*/ 3304 h 5481612"/>
              <a:gd name="connsiteX9" fmla="*/ 1468970 w 4026053"/>
              <a:gd name="connsiteY9" fmla="*/ 92316 h 5481612"/>
              <a:gd name="connsiteX10" fmla="*/ 1141242 w 4026053"/>
              <a:gd name="connsiteY10" fmla="*/ 278433 h 5481612"/>
              <a:gd name="connsiteX11" fmla="*/ 894435 w 4026053"/>
              <a:gd name="connsiteY11" fmla="*/ 545470 h 5481612"/>
              <a:gd name="connsiteX12" fmla="*/ 635490 w 4026053"/>
              <a:gd name="connsiteY12" fmla="*/ 974348 h 5481612"/>
              <a:gd name="connsiteX13" fmla="*/ 404867 w 4026053"/>
              <a:gd name="connsiteY13" fmla="*/ 1524607 h 5481612"/>
              <a:gd name="connsiteX14" fmla="*/ 287532 w 4026053"/>
              <a:gd name="connsiteY14" fmla="*/ 1965623 h 5481612"/>
              <a:gd name="connsiteX15" fmla="*/ 182336 w 4026053"/>
              <a:gd name="connsiteY15" fmla="*/ 2410685 h 5481612"/>
              <a:gd name="connsiteX16" fmla="*/ 105462 w 4026053"/>
              <a:gd name="connsiteY16" fmla="*/ 2859793 h 5481612"/>
              <a:gd name="connsiteX17" fmla="*/ 65001 w 4026053"/>
              <a:gd name="connsiteY17" fmla="*/ 3284624 h 5481612"/>
              <a:gd name="connsiteX18" fmla="*/ 20495 w 4026053"/>
              <a:gd name="connsiteY18" fmla="*/ 4089782 h 5481612"/>
              <a:gd name="connsiteX19" fmla="*/ 32633 w 4026053"/>
              <a:gd name="connsiteY19" fmla="*/ 4603626 h 5481612"/>
              <a:gd name="connsiteX20" fmla="*/ 65625 w 4026053"/>
              <a:gd name="connsiteY20" fmla="*/ 5180222 h 5481612"/>
              <a:gd name="connsiteX21" fmla="*/ 265 w 4026053"/>
              <a:gd name="connsiteY21" fmla="*/ 5206483 h 5481612"/>
              <a:gd name="connsiteX22" fmla="*/ 28587 w 4026053"/>
              <a:gd name="connsiteY22" fmla="*/ 5481612 h 5481612"/>
              <a:gd name="connsiteX0" fmla="*/ 4007090 w 4007090"/>
              <a:gd name="connsiteY0" fmla="*/ 1662171 h 5481612"/>
              <a:gd name="connsiteX1" fmla="*/ 3695546 w 4007090"/>
              <a:gd name="connsiteY1" fmla="*/ 1605527 h 5481612"/>
              <a:gd name="connsiteX2" fmla="*/ 3460877 w 4007090"/>
              <a:gd name="connsiteY2" fmla="*/ 1496285 h 5481612"/>
              <a:gd name="connsiteX3" fmla="*/ 3064368 w 4007090"/>
              <a:gd name="connsiteY3" fmla="*/ 1099775 h 5481612"/>
              <a:gd name="connsiteX4" fmla="*/ 2736640 w 4007090"/>
              <a:gd name="connsiteY4" fmla="*/ 585931 h 5481612"/>
              <a:gd name="connsiteX5" fmla="*/ 2607168 w 4007090"/>
              <a:gd name="connsiteY5" fmla="*/ 302709 h 5481612"/>
              <a:gd name="connsiteX6" fmla="*/ 2477695 w 4007090"/>
              <a:gd name="connsiteY6" fmla="*/ 189421 h 5481612"/>
              <a:gd name="connsiteX7" fmla="*/ 2182336 w 4007090"/>
              <a:gd name="connsiteY7" fmla="*/ 35672 h 5481612"/>
              <a:gd name="connsiteX8" fmla="*/ 1797964 w 4007090"/>
              <a:gd name="connsiteY8" fmla="*/ 3304 h 5481612"/>
              <a:gd name="connsiteX9" fmla="*/ 1450007 w 4007090"/>
              <a:gd name="connsiteY9" fmla="*/ 92316 h 5481612"/>
              <a:gd name="connsiteX10" fmla="*/ 1122279 w 4007090"/>
              <a:gd name="connsiteY10" fmla="*/ 278433 h 5481612"/>
              <a:gd name="connsiteX11" fmla="*/ 875472 w 4007090"/>
              <a:gd name="connsiteY11" fmla="*/ 545470 h 5481612"/>
              <a:gd name="connsiteX12" fmla="*/ 616527 w 4007090"/>
              <a:gd name="connsiteY12" fmla="*/ 974348 h 5481612"/>
              <a:gd name="connsiteX13" fmla="*/ 385904 w 4007090"/>
              <a:gd name="connsiteY13" fmla="*/ 1524607 h 5481612"/>
              <a:gd name="connsiteX14" fmla="*/ 268569 w 4007090"/>
              <a:gd name="connsiteY14" fmla="*/ 1965623 h 5481612"/>
              <a:gd name="connsiteX15" fmla="*/ 163373 w 4007090"/>
              <a:gd name="connsiteY15" fmla="*/ 2410685 h 5481612"/>
              <a:gd name="connsiteX16" fmla="*/ 86499 w 4007090"/>
              <a:gd name="connsiteY16" fmla="*/ 2859793 h 5481612"/>
              <a:gd name="connsiteX17" fmla="*/ 46038 w 4007090"/>
              <a:gd name="connsiteY17" fmla="*/ 3284624 h 5481612"/>
              <a:gd name="connsiteX18" fmla="*/ 1532 w 4007090"/>
              <a:gd name="connsiteY18" fmla="*/ 4089782 h 5481612"/>
              <a:gd name="connsiteX19" fmla="*/ 13670 w 4007090"/>
              <a:gd name="connsiteY19" fmla="*/ 4603626 h 5481612"/>
              <a:gd name="connsiteX20" fmla="*/ 46662 w 4007090"/>
              <a:gd name="connsiteY20" fmla="*/ 5180222 h 5481612"/>
              <a:gd name="connsiteX21" fmla="*/ 9624 w 4007090"/>
              <a:gd name="connsiteY21" fmla="*/ 5481612 h 5481612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607168 w 4007090"/>
              <a:gd name="connsiteY5" fmla="*/ 302709 h 5568895"/>
              <a:gd name="connsiteX6" fmla="*/ 2477695 w 4007090"/>
              <a:gd name="connsiteY6" fmla="*/ 189421 h 5568895"/>
              <a:gd name="connsiteX7" fmla="*/ 2182336 w 4007090"/>
              <a:gd name="connsiteY7" fmla="*/ 35672 h 5568895"/>
              <a:gd name="connsiteX8" fmla="*/ 1797964 w 4007090"/>
              <a:gd name="connsiteY8" fmla="*/ 3304 h 5568895"/>
              <a:gd name="connsiteX9" fmla="*/ 1450007 w 4007090"/>
              <a:gd name="connsiteY9" fmla="*/ 92316 h 5568895"/>
              <a:gd name="connsiteX10" fmla="*/ 1122279 w 4007090"/>
              <a:gd name="connsiteY10" fmla="*/ 278433 h 5568895"/>
              <a:gd name="connsiteX11" fmla="*/ 875472 w 4007090"/>
              <a:gd name="connsiteY11" fmla="*/ 545470 h 5568895"/>
              <a:gd name="connsiteX12" fmla="*/ 616527 w 4007090"/>
              <a:gd name="connsiteY12" fmla="*/ 974348 h 5568895"/>
              <a:gd name="connsiteX13" fmla="*/ 385904 w 4007090"/>
              <a:gd name="connsiteY13" fmla="*/ 1524607 h 5568895"/>
              <a:gd name="connsiteX14" fmla="*/ 268569 w 4007090"/>
              <a:gd name="connsiteY14" fmla="*/ 1965623 h 5568895"/>
              <a:gd name="connsiteX15" fmla="*/ 163373 w 4007090"/>
              <a:gd name="connsiteY15" fmla="*/ 2410685 h 5568895"/>
              <a:gd name="connsiteX16" fmla="*/ 86499 w 4007090"/>
              <a:gd name="connsiteY16" fmla="*/ 2859793 h 5568895"/>
              <a:gd name="connsiteX17" fmla="*/ 46038 w 4007090"/>
              <a:gd name="connsiteY17" fmla="*/ 3284624 h 5568895"/>
              <a:gd name="connsiteX18" fmla="*/ 1532 w 4007090"/>
              <a:gd name="connsiteY18" fmla="*/ 4089782 h 5568895"/>
              <a:gd name="connsiteX19" fmla="*/ 13670 w 4007090"/>
              <a:gd name="connsiteY19" fmla="*/ 4603626 h 5568895"/>
              <a:gd name="connsiteX20" fmla="*/ 46662 w 4007090"/>
              <a:gd name="connsiteY20" fmla="*/ 5180222 h 5568895"/>
              <a:gd name="connsiteX21" fmla="*/ 55344 w 4007090"/>
              <a:gd name="connsiteY21" fmla="*/ 5568895 h 5568895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477695 w 4007090"/>
              <a:gd name="connsiteY5" fmla="*/ 189421 h 5568895"/>
              <a:gd name="connsiteX6" fmla="*/ 2182336 w 4007090"/>
              <a:gd name="connsiteY6" fmla="*/ 35672 h 5568895"/>
              <a:gd name="connsiteX7" fmla="*/ 1797964 w 4007090"/>
              <a:gd name="connsiteY7" fmla="*/ 3304 h 5568895"/>
              <a:gd name="connsiteX8" fmla="*/ 1450007 w 4007090"/>
              <a:gd name="connsiteY8" fmla="*/ 92316 h 5568895"/>
              <a:gd name="connsiteX9" fmla="*/ 1122279 w 4007090"/>
              <a:gd name="connsiteY9" fmla="*/ 278433 h 5568895"/>
              <a:gd name="connsiteX10" fmla="*/ 875472 w 4007090"/>
              <a:gd name="connsiteY10" fmla="*/ 545470 h 5568895"/>
              <a:gd name="connsiteX11" fmla="*/ 616527 w 4007090"/>
              <a:gd name="connsiteY11" fmla="*/ 974348 h 5568895"/>
              <a:gd name="connsiteX12" fmla="*/ 385904 w 4007090"/>
              <a:gd name="connsiteY12" fmla="*/ 1524607 h 5568895"/>
              <a:gd name="connsiteX13" fmla="*/ 268569 w 4007090"/>
              <a:gd name="connsiteY13" fmla="*/ 1965623 h 5568895"/>
              <a:gd name="connsiteX14" fmla="*/ 163373 w 4007090"/>
              <a:gd name="connsiteY14" fmla="*/ 2410685 h 5568895"/>
              <a:gd name="connsiteX15" fmla="*/ 86499 w 4007090"/>
              <a:gd name="connsiteY15" fmla="*/ 2859793 h 5568895"/>
              <a:gd name="connsiteX16" fmla="*/ 46038 w 4007090"/>
              <a:gd name="connsiteY16" fmla="*/ 3284624 h 5568895"/>
              <a:gd name="connsiteX17" fmla="*/ 1532 w 4007090"/>
              <a:gd name="connsiteY17" fmla="*/ 4089782 h 5568895"/>
              <a:gd name="connsiteX18" fmla="*/ 13670 w 4007090"/>
              <a:gd name="connsiteY18" fmla="*/ 4603626 h 5568895"/>
              <a:gd name="connsiteX19" fmla="*/ 46662 w 4007090"/>
              <a:gd name="connsiteY19" fmla="*/ 5180222 h 5568895"/>
              <a:gd name="connsiteX20" fmla="*/ 55344 w 4007090"/>
              <a:gd name="connsiteY20" fmla="*/ 5568895 h 5568895"/>
              <a:gd name="connsiteX0" fmla="*/ 3993574 w 3993574"/>
              <a:gd name="connsiteY0" fmla="*/ 1662171 h 5568895"/>
              <a:gd name="connsiteX1" fmla="*/ 3682030 w 3993574"/>
              <a:gd name="connsiteY1" fmla="*/ 1605527 h 5568895"/>
              <a:gd name="connsiteX2" fmla="*/ 3447361 w 3993574"/>
              <a:gd name="connsiteY2" fmla="*/ 1496285 h 5568895"/>
              <a:gd name="connsiteX3" fmla="*/ 3050852 w 3993574"/>
              <a:gd name="connsiteY3" fmla="*/ 1099775 h 5568895"/>
              <a:gd name="connsiteX4" fmla="*/ 2723124 w 3993574"/>
              <a:gd name="connsiteY4" fmla="*/ 585931 h 5568895"/>
              <a:gd name="connsiteX5" fmla="*/ 2464179 w 3993574"/>
              <a:gd name="connsiteY5" fmla="*/ 189421 h 5568895"/>
              <a:gd name="connsiteX6" fmla="*/ 2168820 w 3993574"/>
              <a:gd name="connsiteY6" fmla="*/ 35672 h 5568895"/>
              <a:gd name="connsiteX7" fmla="*/ 1784448 w 3993574"/>
              <a:gd name="connsiteY7" fmla="*/ 3304 h 5568895"/>
              <a:gd name="connsiteX8" fmla="*/ 1436491 w 3993574"/>
              <a:gd name="connsiteY8" fmla="*/ 92316 h 5568895"/>
              <a:gd name="connsiteX9" fmla="*/ 1108763 w 3993574"/>
              <a:gd name="connsiteY9" fmla="*/ 278433 h 5568895"/>
              <a:gd name="connsiteX10" fmla="*/ 861956 w 3993574"/>
              <a:gd name="connsiteY10" fmla="*/ 545470 h 5568895"/>
              <a:gd name="connsiteX11" fmla="*/ 603011 w 3993574"/>
              <a:gd name="connsiteY11" fmla="*/ 974348 h 5568895"/>
              <a:gd name="connsiteX12" fmla="*/ 372388 w 3993574"/>
              <a:gd name="connsiteY12" fmla="*/ 1524607 h 5568895"/>
              <a:gd name="connsiteX13" fmla="*/ 255053 w 3993574"/>
              <a:gd name="connsiteY13" fmla="*/ 1965623 h 5568895"/>
              <a:gd name="connsiteX14" fmla="*/ 149857 w 3993574"/>
              <a:gd name="connsiteY14" fmla="*/ 2410685 h 5568895"/>
              <a:gd name="connsiteX15" fmla="*/ 72983 w 3993574"/>
              <a:gd name="connsiteY15" fmla="*/ 2859793 h 5568895"/>
              <a:gd name="connsiteX16" fmla="*/ 32522 w 3993574"/>
              <a:gd name="connsiteY16" fmla="*/ 3284624 h 5568895"/>
              <a:gd name="connsiteX17" fmla="*/ 21267 w 3993574"/>
              <a:gd name="connsiteY17" fmla="*/ 4069000 h 5568895"/>
              <a:gd name="connsiteX18" fmla="*/ 154 w 3993574"/>
              <a:gd name="connsiteY18" fmla="*/ 4603626 h 5568895"/>
              <a:gd name="connsiteX19" fmla="*/ 33146 w 3993574"/>
              <a:gd name="connsiteY19" fmla="*/ 5180222 h 5568895"/>
              <a:gd name="connsiteX20" fmla="*/ 41828 w 3993574"/>
              <a:gd name="connsiteY20" fmla="*/ 5568895 h 5568895"/>
              <a:gd name="connsiteX0" fmla="*/ 3995571 w 3995571"/>
              <a:gd name="connsiteY0" fmla="*/ 1662171 h 5568895"/>
              <a:gd name="connsiteX1" fmla="*/ 3684027 w 3995571"/>
              <a:gd name="connsiteY1" fmla="*/ 1605527 h 5568895"/>
              <a:gd name="connsiteX2" fmla="*/ 3449358 w 3995571"/>
              <a:gd name="connsiteY2" fmla="*/ 1496285 h 5568895"/>
              <a:gd name="connsiteX3" fmla="*/ 3052849 w 3995571"/>
              <a:gd name="connsiteY3" fmla="*/ 1099775 h 5568895"/>
              <a:gd name="connsiteX4" fmla="*/ 2725121 w 3995571"/>
              <a:gd name="connsiteY4" fmla="*/ 585931 h 5568895"/>
              <a:gd name="connsiteX5" fmla="*/ 2466176 w 3995571"/>
              <a:gd name="connsiteY5" fmla="*/ 189421 h 5568895"/>
              <a:gd name="connsiteX6" fmla="*/ 2170817 w 3995571"/>
              <a:gd name="connsiteY6" fmla="*/ 35672 h 5568895"/>
              <a:gd name="connsiteX7" fmla="*/ 1786445 w 3995571"/>
              <a:gd name="connsiteY7" fmla="*/ 3304 h 5568895"/>
              <a:gd name="connsiteX8" fmla="*/ 1438488 w 3995571"/>
              <a:gd name="connsiteY8" fmla="*/ 92316 h 5568895"/>
              <a:gd name="connsiteX9" fmla="*/ 1110760 w 3995571"/>
              <a:gd name="connsiteY9" fmla="*/ 278433 h 5568895"/>
              <a:gd name="connsiteX10" fmla="*/ 863953 w 3995571"/>
              <a:gd name="connsiteY10" fmla="*/ 545470 h 5568895"/>
              <a:gd name="connsiteX11" fmla="*/ 605008 w 3995571"/>
              <a:gd name="connsiteY11" fmla="*/ 974348 h 5568895"/>
              <a:gd name="connsiteX12" fmla="*/ 374385 w 3995571"/>
              <a:gd name="connsiteY12" fmla="*/ 1524607 h 5568895"/>
              <a:gd name="connsiteX13" fmla="*/ 257050 w 3995571"/>
              <a:gd name="connsiteY13" fmla="*/ 1965623 h 5568895"/>
              <a:gd name="connsiteX14" fmla="*/ 151854 w 3995571"/>
              <a:gd name="connsiteY14" fmla="*/ 2410685 h 5568895"/>
              <a:gd name="connsiteX15" fmla="*/ 74980 w 3995571"/>
              <a:gd name="connsiteY15" fmla="*/ 2859793 h 5568895"/>
              <a:gd name="connsiteX16" fmla="*/ 34519 w 3995571"/>
              <a:gd name="connsiteY16" fmla="*/ 3284624 h 5568895"/>
              <a:gd name="connsiteX17" fmla="*/ 6638 w 3995571"/>
              <a:gd name="connsiteY17" fmla="*/ 4073157 h 5568895"/>
              <a:gd name="connsiteX18" fmla="*/ 2151 w 3995571"/>
              <a:gd name="connsiteY18" fmla="*/ 4603626 h 5568895"/>
              <a:gd name="connsiteX19" fmla="*/ 35143 w 3995571"/>
              <a:gd name="connsiteY19" fmla="*/ 5180222 h 5568895"/>
              <a:gd name="connsiteX20" fmla="*/ 43825 w 3995571"/>
              <a:gd name="connsiteY20" fmla="*/ 5568895 h 5568895"/>
              <a:gd name="connsiteX0" fmla="*/ 3992649 w 3992649"/>
              <a:gd name="connsiteY0" fmla="*/ 1662171 h 5568895"/>
              <a:gd name="connsiteX1" fmla="*/ 3681105 w 3992649"/>
              <a:gd name="connsiteY1" fmla="*/ 1605527 h 5568895"/>
              <a:gd name="connsiteX2" fmla="*/ 3446436 w 3992649"/>
              <a:gd name="connsiteY2" fmla="*/ 1496285 h 5568895"/>
              <a:gd name="connsiteX3" fmla="*/ 3049927 w 3992649"/>
              <a:gd name="connsiteY3" fmla="*/ 1099775 h 5568895"/>
              <a:gd name="connsiteX4" fmla="*/ 2722199 w 3992649"/>
              <a:gd name="connsiteY4" fmla="*/ 585931 h 5568895"/>
              <a:gd name="connsiteX5" fmla="*/ 2463254 w 3992649"/>
              <a:gd name="connsiteY5" fmla="*/ 189421 h 5568895"/>
              <a:gd name="connsiteX6" fmla="*/ 2167895 w 3992649"/>
              <a:gd name="connsiteY6" fmla="*/ 35672 h 5568895"/>
              <a:gd name="connsiteX7" fmla="*/ 1783523 w 3992649"/>
              <a:gd name="connsiteY7" fmla="*/ 3304 h 5568895"/>
              <a:gd name="connsiteX8" fmla="*/ 1435566 w 3992649"/>
              <a:gd name="connsiteY8" fmla="*/ 92316 h 5568895"/>
              <a:gd name="connsiteX9" fmla="*/ 1107838 w 3992649"/>
              <a:gd name="connsiteY9" fmla="*/ 278433 h 5568895"/>
              <a:gd name="connsiteX10" fmla="*/ 861031 w 3992649"/>
              <a:gd name="connsiteY10" fmla="*/ 545470 h 5568895"/>
              <a:gd name="connsiteX11" fmla="*/ 602086 w 3992649"/>
              <a:gd name="connsiteY11" fmla="*/ 974348 h 5568895"/>
              <a:gd name="connsiteX12" fmla="*/ 371463 w 3992649"/>
              <a:gd name="connsiteY12" fmla="*/ 1524607 h 5568895"/>
              <a:gd name="connsiteX13" fmla="*/ 254128 w 3992649"/>
              <a:gd name="connsiteY13" fmla="*/ 1965623 h 5568895"/>
              <a:gd name="connsiteX14" fmla="*/ 148932 w 3992649"/>
              <a:gd name="connsiteY14" fmla="*/ 2410685 h 5568895"/>
              <a:gd name="connsiteX15" fmla="*/ 72058 w 3992649"/>
              <a:gd name="connsiteY15" fmla="*/ 2859793 h 5568895"/>
              <a:gd name="connsiteX16" fmla="*/ 31597 w 3992649"/>
              <a:gd name="connsiteY16" fmla="*/ 3284624 h 5568895"/>
              <a:gd name="connsiteX17" fmla="*/ 3716 w 3992649"/>
              <a:gd name="connsiteY17" fmla="*/ 4073157 h 5568895"/>
              <a:gd name="connsiteX18" fmla="*/ 3385 w 3992649"/>
              <a:gd name="connsiteY18" fmla="*/ 4603626 h 5568895"/>
              <a:gd name="connsiteX19" fmla="*/ 32221 w 3992649"/>
              <a:gd name="connsiteY19" fmla="*/ 5180222 h 5568895"/>
              <a:gd name="connsiteX20" fmla="*/ 40903 w 3992649"/>
              <a:gd name="connsiteY20" fmla="*/ 5568895 h 5568895"/>
              <a:gd name="connsiteX0" fmla="*/ 3992384 w 3992384"/>
              <a:gd name="connsiteY0" fmla="*/ 1662171 h 5568895"/>
              <a:gd name="connsiteX1" fmla="*/ 3680840 w 3992384"/>
              <a:gd name="connsiteY1" fmla="*/ 1605527 h 5568895"/>
              <a:gd name="connsiteX2" fmla="*/ 3446171 w 3992384"/>
              <a:gd name="connsiteY2" fmla="*/ 1496285 h 5568895"/>
              <a:gd name="connsiteX3" fmla="*/ 3049662 w 3992384"/>
              <a:gd name="connsiteY3" fmla="*/ 1099775 h 5568895"/>
              <a:gd name="connsiteX4" fmla="*/ 2721934 w 3992384"/>
              <a:gd name="connsiteY4" fmla="*/ 585931 h 5568895"/>
              <a:gd name="connsiteX5" fmla="*/ 2462989 w 3992384"/>
              <a:gd name="connsiteY5" fmla="*/ 189421 h 5568895"/>
              <a:gd name="connsiteX6" fmla="*/ 2167630 w 3992384"/>
              <a:gd name="connsiteY6" fmla="*/ 35672 h 5568895"/>
              <a:gd name="connsiteX7" fmla="*/ 1783258 w 3992384"/>
              <a:gd name="connsiteY7" fmla="*/ 3304 h 5568895"/>
              <a:gd name="connsiteX8" fmla="*/ 1435301 w 3992384"/>
              <a:gd name="connsiteY8" fmla="*/ 92316 h 5568895"/>
              <a:gd name="connsiteX9" fmla="*/ 1107573 w 3992384"/>
              <a:gd name="connsiteY9" fmla="*/ 278433 h 5568895"/>
              <a:gd name="connsiteX10" fmla="*/ 860766 w 3992384"/>
              <a:gd name="connsiteY10" fmla="*/ 545470 h 5568895"/>
              <a:gd name="connsiteX11" fmla="*/ 601821 w 3992384"/>
              <a:gd name="connsiteY11" fmla="*/ 974348 h 5568895"/>
              <a:gd name="connsiteX12" fmla="*/ 371198 w 3992384"/>
              <a:gd name="connsiteY12" fmla="*/ 1524607 h 5568895"/>
              <a:gd name="connsiteX13" fmla="*/ 253863 w 3992384"/>
              <a:gd name="connsiteY13" fmla="*/ 1965623 h 5568895"/>
              <a:gd name="connsiteX14" fmla="*/ 148667 w 3992384"/>
              <a:gd name="connsiteY14" fmla="*/ 2410685 h 5568895"/>
              <a:gd name="connsiteX15" fmla="*/ 71793 w 3992384"/>
              <a:gd name="connsiteY15" fmla="*/ 2859793 h 5568895"/>
              <a:gd name="connsiteX16" fmla="*/ 31332 w 3992384"/>
              <a:gd name="connsiteY16" fmla="*/ 3284624 h 5568895"/>
              <a:gd name="connsiteX17" fmla="*/ 3451 w 3992384"/>
              <a:gd name="connsiteY17" fmla="*/ 4073157 h 5568895"/>
              <a:gd name="connsiteX18" fmla="*/ 3120 w 3992384"/>
              <a:gd name="connsiteY18" fmla="*/ 4603626 h 5568895"/>
              <a:gd name="connsiteX19" fmla="*/ 27800 w 3992384"/>
              <a:gd name="connsiteY19" fmla="*/ 5201004 h 5568895"/>
              <a:gd name="connsiteX20" fmla="*/ 40638 w 3992384"/>
              <a:gd name="connsiteY20" fmla="*/ 5568895 h 5568895"/>
              <a:gd name="connsiteX0" fmla="*/ 3992384 w 3992384"/>
              <a:gd name="connsiteY0" fmla="*/ 1662171 h 5543956"/>
              <a:gd name="connsiteX1" fmla="*/ 3680840 w 3992384"/>
              <a:gd name="connsiteY1" fmla="*/ 1605527 h 5543956"/>
              <a:gd name="connsiteX2" fmla="*/ 3446171 w 3992384"/>
              <a:gd name="connsiteY2" fmla="*/ 1496285 h 5543956"/>
              <a:gd name="connsiteX3" fmla="*/ 3049662 w 3992384"/>
              <a:gd name="connsiteY3" fmla="*/ 1099775 h 5543956"/>
              <a:gd name="connsiteX4" fmla="*/ 2721934 w 3992384"/>
              <a:gd name="connsiteY4" fmla="*/ 585931 h 5543956"/>
              <a:gd name="connsiteX5" fmla="*/ 2462989 w 3992384"/>
              <a:gd name="connsiteY5" fmla="*/ 189421 h 5543956"/>
              <a:gd name="connsiteX6" fmla="*/ 2167630 w 3992384"/>
              <a:gd name="connsiteY6" fmla="*/ 35672 h 5543956"/>
              <a:gd name="connsiteX7" fmla="*/ 1783258 w 3992384"/>
              <a:gd name="connsiteY7" fmla="*/ 3304 h 5543956"/>
              <a:gd name="connsiteX8" fmla="*/ 1435301 w 3992384"/>
              <a:gd name="connsiteY8" fmla="*/ 92316 h 5543956"/>
              <a:gd name="connsiteX9" fmla="*/ 1107573 w 3992384"/>
              <a:gd name="connsiteY9" fmla="*/ 278433 h 5543956"/>
              <a:gd name="connsiteX10" fmla="*/ 860766 w 3992384"/>
              <a:gd name="connsiteY10" fmla="*/ 545470 h 5543956"/>
              <a:gd name="connsiteX11" fmla="*/ 601821 w 3992384"/>
              <a:gd name="connsiteY11" fmla="*/ 974348 h 5543956"/>
              <a:gd name="connsiteX12" fmla="*/ 371198 w 3992384"/>
              <a:gd name="connsiteY12" fmla="*/ 1524607 h 5543956"/>
              <a:gd name="connsiteX13" fmla="*/ 253863 w 3992384"/>
              <a:gd name="connsiteY13" fmla="*/ 1965623 h 5543956"/>
              <a:gd name="connsiteX14" fmla="*/ 148667 w 3992384"/>
              <a:gd name="connsiteY14" fmla="*/ 2410685 h 5543956"/>
              <a:gd name="connsiteX15" fmla="*/ 71793 w 3992384"/>
              <a:gd name="connsiteY15" fmla="*/ 2859793 h 5543956"/>
              <a:gd name="connsiteX16" fmla="*/ 31332 w 3992384"/>
              <a:gd name="connsiteY16" fmla="*/ 3284624 h 5543956"/>
              <a:gd name="connsiteX17" fmla="*/ 3451 w 3992384"/>
              <a:gd name="connsiteY17" fmla="*/ 4073157 h 5543956"/>
              <a:gd name="connsiteX18" fmla="*/ 3120 w 3992384"/>
              <a:gd name="connsiteY18" fmla="*/ 4603626 h 5543956"/>
              <a:gd name="connsiteX19" fmla="*/ 27800 w 3992384"/>
              <a:gd name="connsiteY19" fmla="*/ 5201004 h 5543956"/>
              <a:gd name="connsiteX20" fmla="*/ 15700 w 3992384"/>
              <a:gd name="connsiteY20" fmla="*/ 5543956 h 5543956"/>
              <a:gd name="connsiteX0" fmla="*/ 3992129 w 3992129"/>
              <a:gd name="connsiteY0" fmla="*/ 1662171 h 5543956"/>
              <a:gd name="connsiteX1" fmla="*/ 3680585 w 3992129"/>
              <a:gd name="connsiteY1" fmla="*/ 1605527 h 5543956"/>
              <a:gd name="connsiteX2" fmla="*/ 3445916 w 3992129"/>
              <a:gd name="connsiteY2" fmla="*/ 1496285 h 5543956"/>
              <a:gd name="connsiteX3" fmla="*/ 3049407 w 3992129"/>
              <a:gd name="connsiteY3" fmla="*/ 1099775 h 5543956"/>
              <a:gd name="connsiteX4" fmla="*/ 2721679 w 3992129"/>
              <a:gd name="connsiteY4" fmla="*/ 585931 h 5543956"/>
              <a:gd name="connsiteX5" fmla="*/ 2462734 w 3992129"/>
              <a:gd name="connsiteY5" fmla="*/ 189421 h 5543956"/>
              <a:gd name="connsiteX6" fmla="*/ 2167375 w 3992129"/>
              <a:gd name="connsiteY6" fmla="*/ 35672 h 5543956"/>
              <a:gd name="connsiteX7" fmla="*/ 1783003 w 3992129"/>
              <a:gd name="connsiteY7" fmla="*/ 3304 h 5543956"/>
              <a:gd name="connsiteX8" fmla="*/ 1435046 w 3992129"/>
              <a:gd name="connsiteY8" fmla="*/ 92316 h 5543956"/>
              <a:gd name="connsiteX9" fmla="*/ 1107318 w 3992129"/>
              <a:gd name="connsiteY9" fmla="*/ 278433 h 5543956"/>
              <a:gd name="connsiteX10" fmla="*/ 860511 w 3992129"/>
              <a:gd name="connsiteY10" fmla="*/ 545470 h 5543956"/>
              <a:gd name="connsiteX11" fmla="*/ 601566 w 3992129"/>
              <a:gd name="connsiteY11" fmla="*/ 974348 h 5543956"/>
              <a:gd name="connsiteX12" fmla="*/ 370943 w 3992129"/>
              <a:gd name="connsiteY12" fmla="*/ 1524607 h 5543956"/>
              <a:gd name="connsiteX13" fmla="*/ 253608 w 3992129"/>
              <a:gd name="connsiteY13" fmla="*/ 1965623 h 5543956"/>
              <a:gd name="connsiteX14" fmla="*/ 148412 w 3992129"/>
              <a:gd name="connsiteY14" fmla="*/ 2410685 h 5543956"/>
              <a:gd name="connsiteX15" fmla="*/ 71538 w 3992129"/>
              <a:gd name="connsiteY15" fmla="*/ 2859793 h 5543956"/>
              <a:gd name="connsiteX16" fmla="*/ 31077 w 3992129"/>
              <a:gd name="connsiteY16" fmla="*/ 3284624 h 5543956"/>
              <a:gd name="connsiteX17" fmla="*/ 3196 w 3992129"/>
              <a:gd name="connsiteY17" fmla="*/ 4073157 h 5543956"/>
              <a:gd name="connsiteX18" fmla="*/ 2865 w 3992129"/>
              <a:gd name="connsiteY18" fmla="*/ 4603626 h 5543956"/>
              <a:gd name="connsiteX19" fmla="*/ 23388 w 3992129"/>
              <a:gd name="connsiteY19" fmla="*/ 5205160 h 5543956"/>
              <a:gd name="connsiteX20" fmla="*/ 15445 w 3992129"/>
              <a:gd name="connsiteY20" fmla="*/ 5543956 h 5543956"/>
              <a:gd name="connsiteX0" fmla="*/ 3991452 w 3991452"/>
              <a:gd name="connsiteY0" fmla="*/ 1662171 h 5543956"/>
              <a:gd name="connsiteX1" fmla="*/ 3679908 w 3991452"/>
              <a:gd name="connsiteY1" fmla="*/ 1605527 h 5543956"/>
              <a:gd name="connsiteX2" fmla="*/ 3445239 w 3991452"/>
              <a:gd name="connsiteY2" fmla="*/ 1496285 h 5543956"/>
              <a:gd name="connsiteX3" fmla="*/ 3048730 w 3991452"/>
              <a:gd name="connsiteY3" fmla="*/ 1099775 h 5543956"/>
              <a:gd name="connsiteX4" fmla="*/ 2721002 w 3991452"/>
              <a:gd name="connsiteY4" fmla="*/ 585931 h 5543956"/>
              <a:gd name="connsiteX5" fmla="*/ 2462057 w 3991452"/>
              <a:gd name="connsiteY5" fmla="*/ 189421 h 5543956"/>
              <a:gd name="connsiteX6" fmla="*/ 2166698 w 3991452"/>
              <a:gd name="connsiteY6" fmla="*/ 35672 h 5543956"/>
              <a:gd name="connsiteX7" fmla="*/ 1782326 w 3991452"/>
              <a:gd name="connsiteY7" fmla="*/ 3304 h 5543956"/>
              <a:gd name="connsiteX8" fmla="*/ 1434369 w 3991452"/>
              <a:gd name="connsiteY8" fmla="*/ 92316 h 5543956"/>
              <a:gd name="connsiteX9" fmla="*/ 1106641 w 3991452"/>
              <a:gd name="connsiteY9" fmla="*/ 278433 h 5543956"/>
              <a:gd name="connsiteX10" fmla="*/ 859834 w 3991452"/>
              <a:gd name="connsiteY10" fmla="*/ 545470 h 5543956"/>
              <a:gd name="connsiteX11" fmla="*/ 600889 w 3991452"/>
              <a:gd name="connsiteY11" fmla="*/ 974348 h 5543956"/>
              <a:gd name="connsiteX12" fmla="*/ 370266 w 3991452"/>
              <a:gd name="connsiteY12" fmla="*/ 1524607 h 5543956"/>
              <a:gd name="connsiteX13" fmla="*/ 252931 w 3991452"/>
              <a:gd name="connsiteY13" fmla="*/ 1965623 h 5543956"/>
              <a:gd name="connsiteX14" fmla="*/ 147735 w 3991452"/>
              <a:gd name="connsiteY14" fmla="*/ 2410685 h 5543956"/>
              <a:gd name="connsiteX15" fmla="*/ 70861 w 3991452"/>
              <a:gd name="connsiteY15" fmla="*/ 2859793 h 5543956"/>
              <a:gd name="connsiteX16" fmla="*/ 30400 w 3991452"/>
              <a:gd name="connsiteY16" fmla="*/ 3284624 h 5543956"/>
              <a:gd name="connsiteX17" fmla="*/ 2519 w 3991452"/>
              <a:gd name="connsiteY17" fmla="*/ 4073157 h 5543956"/>
              <a:gd name="connsiteX18" fmla="*/ 2188 w 3991452"/>
              <a:gd name="connsiteY18" fmla="*/ 4603626 h 5543956"/>
              <a:gd name="connsiteX19" fmla="*/ 10241 w 3991452"/>
              <a:gd name="connsiteY19" fmla="*/ 5196847 h 5543956"/>
              <a:gd name="connsiteX20" fmla="*/ 14768 w 3991452"/>
              <a:gd name="connsiteY20" fmla="*/ 5543956 h 5543956"/>
              <a:gd name="connsiteX0" fmla="*/ 3991680 w 3991680"/>
              <a:gd name="connsiteY0" fmla="*/ 1662171 h 5543956"/>
              <a:gd name="connsiteX1" fmla="*/ 3680136 w 3991680"/>
              <a:gd name="connsiteY1" fmla="*/ 1605527 h 5543956"/>
              <a:gd name="connsiteX2" fmla="*/ 3445467 w 3991680"/>
              <a:gd name="connsiteY2" fmla="*/ 1496285 h 5543956"/>
              <a:gd name="connsiteX3" fmla="*/ 3048958 w 3991680"/>
              <a:gd name="connsiteY3" fmla="*/ 1099775 h 5543956"/>
              <a:gd name="connsiteX4" fmla="*/ 2721230 w 3991680"/>
              <a:gd name="connsiteY4" fmla="*/ 585931 h 5543956"/>
              <a:gd name="connsiteX5" fmla="*/ 2462285 w 3991680"/>
              <a:gd name="connsiteY5" fmla="*/ 189421 h 5543956"/>
              <a:gd name="connsiteX6" fmla="*/ 2166926 w 3991680"/>
              <a:gd name="connsiteY6" fmla="*/ 35672 h 5543956"/>
              <a:gd name="connsiteX7" fmla="*/ 1782554 w 3991680"/>
              <a:gd name="connsiteY7" fmla="*/ 3304 h 5543956"/>
              <a:gd name="connsiteX8" fmla="*/ 1434597 w 3991680"/>
              <a:gd name="connsiteY8" fmla="*/ 92316 h 5543956"/>
              <a:gd name="connsiteX9" fmla="*/ 1106869 w 3991680"/>
              <a:gd name="connsiteY9" fmla="*/ 278433 h 5543956"/>
              <a:gd name="connsiteX10" fmla="*/ 860062 w 3991680"/>
              <a:gd name="connsiteY10" fmla="*/ 545470 h 5543956"/>
              <a:gd name="connsiteX11" fmla="*/ 601117 w 3991680"/>
              <a:gd name="connsiteY11" fmla="*/ 974348 h 5543956"/>
              <a:gd name="connsiteX12" fmla="*/ 370494 w 3991680"/>
              <a:gd name="connsiteY12" fmla="*/ 1524607 h 5543956"/>
              <a:gd name="connsiteX13" fmla="*/ 253159 w 3991680"/>
              <a:gd name="connsiteY13" fmla="*/ 1965623 h 5543956"/>
              <a:gd name="connsiteX14" fmla="*/ 147963 w 3991680"/>
              <a:gd name="connsiteY14" fmla="*/ 2410685 h 5543956"/>
              <a:gd name="connsiteX15" fmla="*/ 71089 w 3991680"/>
              <a:gd name="connsiteY15" fmla="*/ 2859793 h 5543956"/>
              <a:gd name="connsiteX16" fmla="*/ 30628 w 3991680"/>
              <a:gd name="connsiteY16" fmla="*/ 3284624 h 5543956"/>
              <a:gd name="connsiteX17" fmla="*/ 2747 w 3991680"/>
              <a:gd name="connsiteY17" fmla="*/ 4073157 h 5543956"/>
              <a:gd name="connsiteX18" fmla="*/ 2416 w 3991680"/>
              <a:gd name="connsiteY18" fmla="*/ 4603626 h 5543956"/>
              <a:gd name="connsiteX19" fmla="*/ 14996 w 3991680"/>
              <a:gd name="connsiteY19" fmla="*/ 5543956 h 554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91680" h="5543956">
                <a:moveTo>
                  <a:pt x="3991680" y="1662171"/>
                </a:moveTo>
                <a:cubicBezTo>
                  <a:pt x="3939756" y="1664231"/>
                  <a:pt x="3771171" y="1633175"/>
                  <a:pt x="3680136" y="1605527"/>
                </a:cubicBezTo>
                <a:cubicBezTo>
                  <a:pt x="3589101" y="1577879"/>
                  <a:pt x="3550663" y="1580577"/>
                  <a:pt x="3445467" y="1496285"/>
                </a:cubicBezTo>
                <a:cubicBezTo>
                  <a:pt x="3340271" y="1411993"/>
                  <a:pt x="3169664" y="1251501"/>
                  <a:pt x="3048958" y="1099775"/>
                </a:cubicBezTo>
                <a:cubicBezTo>
                  <a:pt x="2928252" y="948049"/>
                  <a:pt x="2819009" y="737657"/>
                  <a:pt x="2721230" y="585931"/>
                </a:cubicBezTo>
                <a:cubicBezTo>
                  <a:pt x="2623451" y="434205"/>
                  <a:pt x="2554669" y="281131"/>
                  <a:pt x="2462285" y="189421"/>
                </a:cubicBezTo>
                <a:cubicBezTo>
                  <a:pt x="2369901" y="97711"/>
                  <a:pt x="2280214" y="66691"/>
                  <a:pt x="2166926" y="35672"/>
                </a:cubicBezTo>
                <a:cubicBezTo>
                  <a:pt x="2053638" y="4653"/>
                  <a:pt x="1904609" y="-6137"/>
                  <a:pt x="1782554" y="3304"/>
                </a:cubicBezTo>
                <a:cubicBezTo>
                  <a:pt x="1660499" y="12745"/>
                  <a:pt x="1547211" y="46461"/>
                  <a:pt x="1434597" y="92316"/>
                </a:cubicBezTo>
                <a:cubicBezTo>
                  <a:pt x="1321983" y="138171"/>
                  <a:pt x="1202625" y="202907"/>
                  <a:pt x="1106869" y="278433"/>
                </a:cubicBezTo>
                <a:cubicBezTo>
                  <a:pt x="1011113" y="353959"/>
                  <a:pt x="944354" y="429484"/>
                  <a:pt x="860062" y="545470"/>
                </a:cubicBezTo>
                <a:cubicBezTo>
                  <a:pt x="775770" y="661456"/>
                  <a:pt x="682712" y="811158"/>
                  <a:pt x="601117" y="974348"/>
                </a:cubicBezTo>
                <a:cubicBezTo>
                  <a:pt x="519522" y="1137537"/>
                  <a:pt x="428487" y="1359394"/>
                  <a:pt x="370494" y="1524607"/>
                </a:cubicBezTo>
                <a:cubicBezTo>
                  <a:pt x="312501" y="1689820"/>
                  <a:pt x="290247" y="1817943"/>
                  <a:pt x="253159" y="1965623"/>
                </a:cubicBezTo>
                <a:cubicBezTo>
                  <a:pt x="216071" y="2113303"/>
                  <a:pt x="178308" y="2261657"/>
                  <a:pt x="147963" y="2410685"/>
                </a:cubicBezTo>
                <a:cubicBezTo>
                  <a:pt x="117618" y="2559713"/>
                  <a:pt x="90645" y="2714137"/>
                  <a:pt x="71089" y="2859793"/>
                </a:cubicBezTo>
                <a:cubicBezTo>
                  <a:pt x="51533" y="3005450"/>
                  <a:pt x="42018" y="3082397"/>
                  <a:pt x="30628" y="3284624"/>
                </a:cubicBezTo>
                <a:cubicBezTo>
                  <a:pt x="19238" y="3486851"/>
                  <a:pt x="7449" y="3853323"/>
                  <a:pt x="2747" y="4073157"/>
                </a:cubicBezTo>
                <a:cubicBezTo>
                  <a:pt x="-1955" y="4292991"/>
                  <a:pt x="375" y="4358493"/>
                  <a:pt x="2416" y="4603626"/>
                </a:cubicBezTo>
                <a:cubicBezTo>
                  <a:pt x="4457" y="4848759"/>
                  <a:pt x="12375" y="5348054"/>
                  <a:pt x="14996" y="554395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558A43-3586-4639-A07C-95EB738709BF}"/>
              </a:ext>
            </a:extLst>
          </p:cNvPr>
          <p:cNvSpPr/>
          <p:nvPr/>
        </p:nvSpPr>
        <p:spPr>
          <a:xfrm>
            <a:off x="3511943" y="795409"/>
            <a:ext cx="2407533" cy="4673549"/>
          </a:xfrm>
          <a:custGeom>
            <a:avLst/>
            <a:gdLst>
              <a:gd name="connsiteX0" fmla="*/ 3860863 w 3860863"/>
              <a:gd name="connsiteY0" fmla="*/ 0 h 5802285"/>
              <a:gd name="connsiteX1" fmla="*/ 3561458 w 3860863"/>
              <a:gd name="connsiteY1" fmla="*/ 173979 h 5802285"/>
              <a:gd name="connsiteX2" fmla="*/ 3168994 w 3860863"/>
              <a:gd name="connsiteY2" fmla="*/ 534074 h 5802285"/>
              <a:gd name="connsiteX3" fmla="*/ 2942417 w 3860863"/>
              <a:gd name="connsiteY3" fmla="*/ 813249 h 5802285"/>
              <a:gd name="connsiteX4" fmla="*/ 2772484 w 3860863"/>
              <a:gd name="connsiteY4" fmla="*/ 1031734 h 5802285"/>
              <a:gd name="connsiteX5" fmla="*/ 2590414 w 3860863"/>
              <a:gd name="connsiteY5" fmla="*/ 1290679 h 5802285"/>
              <a:gd name="connsiteX6" fmla="*/ 2477125 w 3860863"/>
              <a:gd name="connsiteY6" fmla="*/ 1505118 h 5802285"/>
              <a:gd name="connsiteX7" fmla="*/ 2299100 w 3860863"/>
              <a:gd name="connsiteY7" fmla="*/ 1804524 h 5802285"/>
              <a:gd name="connsiteX8" fmla="*/ 2141306 w 3860863"/>
              <a:gd name="connsiteY8" fmla="*/ 2148435 h 5802285"/>
              <a:gd name="connsiteX9" fmla="*/ 1963281 w 3860863"/>
              <a:gd name="connsiteY9" fmla="*/ 2548991 h 5802285"/>
              <a:gd name="connsiteX10" fmla="*/ 1817624 w 3860863"/>
              <a:gd name="connsiteY10" fmla="*/ 2892902 h 5802285"/>
              <a:gd name="connsiteX11" fmla="*/ 1708382 w 3860863"/>
              <a:gd name="connsiteY11" fmla="*/ 3252998 h 5802285"/>
              <a:gd name="connsiteX12" fmla="*/ 1554633 w 3860863"/>
              <a:gd name="connsiteY12" fmla="*/ 3689968 h 5802285"/>
              <a:gd name="connsiteX13" fmla="*/ 1481805 w 3860863"/>
              <a:gd name="connsiteY13" fmla="*/ 4098616 h 5802285"/>
              <a:gd name="connsiteX14" fmla="*/ 1400884 w 3860863"/>
              <a:gd name="connsiteY14" fmla="*/ 4572000 h 5802285"/>
              <a:gd name="connsiteX15" fmla="*/ 1360424 w 3860863"/>
              <a:gd name="connsiteY15" fmla="*/ 4693380 h 5802285"/>
              <a:gd name="connsiteX16" fmla="*/ 41422 w 3860863"/>
              <a:gd name="connsiteY16" fmla="*/ 5785805 h 5802285"/>
              <a:gd name="connsiteX17" fmla="*/ 332736 w 3860863"/>
              <a:gd name="connsiteY17" fmla="*/ 5348835 h 5802285"/>
              <a:gd name="connsiteX18" fmla="*/ 344874 w 3860863"/>
              <a:gd name="connsiteY18" fmla="*/ 5308375 h 5802285"/>
              <a:gd name="connsiteX19" fmla="*/ 381288 w 3860863"/>
              <a:gd name="connsiteY19" fmla="*/ 5284099 h 5802285"/>
              <a:gd name="connsiteX0" fmla="*/ 3863248 w 3863248"/>
              <a:gd name="connsiteY0" fmla="*/ 0 h 5807578"/>
              <a:gd name="connsiteX1" fmla="*/ 3563843 w 3863248"/>
              <a:gd name="connsiteY1" fmla="*/ 173979 h 5807578"/>
              <a:gd name="connsiteX2" fmla="*/ 3171379 w 3863248"/>
              <a:gd name="connsiteY2" fmla="*/ 534074 h 5807578"/>
              <a:gd name="connsiteX3" fmla="*/ 2944802 w 3863248"/>
              <a:gd name="connsiteY3" fmla="*/ 813249 h 5807578"/>
              <a:gd name="connsiteX4" fmla="*/ 2774869 w 3863248"/>
              <a:gd name="connsiteY4" fmla="*/ 1031734 h 5807578"/>
              <a:gd name="connsiteX5" fmla="*/ 2592799 w 3863248"/>
              <a:gd name="connsiteY5" fmla="*/ 1290679 h 5807578"/>
              <a:gd name="connsiteX6" fmla="*/ 2479510 w 3863248"/>
              <a:gd name="connsiteY6" fmla="*/ 1505118 h 5807578"/>
              <a:gd name="connsiteX7" fmla="*/ 2301485 w 3863248"/>
              <a:gd name="connsiteY7" fmla="*/ 1804524 h 5807578"/>
              <a:gd name="connsiteX8" fmla="*/ 2143691 w 3863248"/>
              <a:gd name="connsiteY8" fmla="*/ 2148435 h 5807578"/>
              <a:gd name="connsiteX9" fmla="*/ 1965666 w 3863248"/>
              <a:gd name="connsiteY9" fmla="*/ 2548991 h 5807578"/>
              <a:gd name="connsiteX10" fmla="*/ 1820009 w 3863248"/>
              <a:gd name="connsiteY10" fmla="*/ 2892902 h 5807578"/>
              <a:gd name="connsiteX11" fmla="*/ 1710767 w 3863248"/>
              <a:gd name="connsiteY11" fmla="*/ 3252998 h 5807578"/>
              <a:gd name="connsiteX12" fmla="*/ 1557018 w 3863248"/>
              <a:gd name="connsiteY12" fmla="*/ 3689968 h 5807578"/>
              <a:gd name="connsiteX13" fmla="*/ 1484190 w 3863248"/>
              <a:gd name="connsiteY13" fmla="*/ 4098616 h 5807578"/>
              <a:gd name="connsiteX14" fmla="*/ 1403269 w 3863248"/>
              <a:gd name="connsiteY14" fmla="*/ 4572000 h 5807578"/>
              <a:gd name="connsiteX15" fmla="*/ 43807 w 3863248"/>
              <a:gd name="connsiteY15" fmla="*/ 5785805 h 5807578"/>
              <a:gd name="connsiteX16" fmla="*/ 335121 w 3863248"/>
              <a:gd name="connsiteY16" fmla="*/ 5348835 h 5807578"/>
              <a:gd name="connsiteX17" fmla="*/ 347259 w 3863248"/>
              <a:gd name="connsiteY17" fmla="*/ 5308375 h 5807578"/>
              <a:gd name="connsiteX18" fmla="*/ 383673 w 3863248"/>
              <a:gd name="connsiteY18" fmla="*/ 5284099 h 5807578"/>
              <a:gd name="connsiteX0" fmla="*/ 3863248 w 3863248"/>
              <a:gd name="connsiteY0" fmla="*/ 0 h 5795828"/>
              <a:gd name="connsiteX1" fmla="*/ 3563843 w 3863248"/>
              <a:gd name="connsiteY1" fmla="*/ 173979 h 5795828"/>
              <a:gd name="connsiteX2" fmla="*/ 3171379 w 3863248"/>
              <a:gd name="connsiteY2" fmla="*/ 534074 h 5795828"/>
              <a:gd name="connsiteX3" fmla="*/ 2944802 w 3863248"/>
              <a:gd name="connsiteY3" fmla="*/ 813249 h 5795828"/>
              <a:gd name="connsiteX4" fmla="*/ 2774869 w 3863248"/>
              <a:gd name="connsiteY4" fmla="*/ 1031734 h 5795828"/>
              <a:gd name="connsiteX5" fmla="*/ 2592799 w 3863248"/>
              <a:gd name="connsiteY5" fmla="*/ 1290679 h 5795828"/>
              <a:gd name="connsiteX6" fmla="*/ 2479510 w 3863248"/>
              <a:gd name="connsiteY6" fmla="*/ 1505118 h 5795828"/>
              <a:gd name="connsiteX7" fmla="*/ 2301485 w 3863248"/>
              <a:gd name="connsiteY7" fmla="*/ 1804524 h 5795828"/>
              <a:gd name="connsiteX8" fmla="*/ 2143691 w 3863248"/>
              <a:gd name="connsiteY8" fmla="*/ 2148435 h 5795828"/>
              <a:gd name="connsiteX9" fmla="*/ 1965666 w 3863248"/>
              <a:gd name="connsiteY9" fmla="*/ 2548991 h 5795828"/>
              <a:gd name="connsiteX10" fmla="*/ 1820009 w 3863248"/>
              <a:gd name="connsiteY10" fmla="*/ 2892902 h 5795828"/>
              <a:gd name="connsiteX11" fmla="*/ 1710767 w 3863248"/>
              <a:gd name="connsiteY11" fmla="*/ 3252998 h 5795828"/>
              <a:gd name="connsiteX12" fmla="*/ 1557018 w 3863248"/>
              <a:gd name="connsiteY12" fmla="*/ 3689968 h 5795828"/>
              <a:gd name="connsiteX13" fmla="*/ 1484190 w 3863248"/>
              <a:gd name="connsiteY13" fmla="*/ 4098616 h 5795828"/>
              <a:gd name="connsiteX14" fmla="*/ 1403269 w 3863248"/>
              <a:gd name="connsiteY14" fmla="*/ 4572000 h 5795828"/>
              <a:gd name="connsiteX15" fmla="*/ 43807 w 3863248"/>
              <a:gd name="connsiteY15" fmla="*/ 5773667 h 5795828"/>
              <a:gd name="connsiteX16" fmla="*/ 335121 w 3863248"/>
              <a:gd name="connsiteY16" fmla="*/ 5348835 h 5795828"/>
              <a:gd name="connsiteX17" fmla="*/ 347259 w 3863248"/>
              <a:gd name="connsiteY17" fmla="*/ 5308375 h 5795828"/>
              <a:gd name="connsiteX18" fmla="*/ 383673 w 3863248"/>
              <a:gd name="connsiteY18" fmla="*/ 5284099 h 5795828"/>
              <a:gd name="connsiteX0" fmla="*/ 3928767 w 3928767"/>
              <a:gd name="connsiteY0" fmla="*/ 0 h 5874042"/>
              <a:gd name="connsiteX1" fmla="*/ 3629362 w 3928767"/>
              <a:gd name="connsiteY1" fmla="*/ 173979 h 5874042"/>
              <a:gd name="connsiteX2" fmla="*/ 3236898 w 3928767"/>
              <a:gd name="connsiteY2" fmla="*/ 534074 h 5874042"/>
              <a:gd name="connsiteX3" fmla="*/ 3010321 w 3928767"/>
              <a:gd name="connsiteY3" fmla="*/ 813249 h 5874042"/>
              <a:gd name="connsiteX4" fmla="*/ 2840388 w 3928767"/>
              <a:gd name="connsiteY4" fmla="*/ 1031734 h 5874042"/>
              <a:gd name="connsiteX5" fmla="*/ 2658318 w 3928767"/>
              <a:gd name="connsiteY5" fmla="*/ 1290679 h 5874042"/>
              <a:gd name="connsiteX6" fmla="*/ 2545029 w 3928767"/>
              <a:gd name="connsiteY6" fmla="*/ 1505118 h 5874042"/>
              <a:gd name="connsiteX7" fmla="*/ 2367004 w 3928767"/>
              <a:gd name="connsiteY7" fmla="*/ 1804524 h 5874042"/>
              <a:gd name="connsiteX8" fmla="*/ 2209210 w 3928767"/>
              <a:gd name="connsiteY8" fmla="*/ 2148435 h 5874042"/>
              <a:gd name="connsiteX9" fmla="*/ 2031185 w 3928767"/>
              <a:gd name="connsiteY9" fmla="*/ 2548991 h 5874042"/>
              <a:gd name="connsiteX10" fmla="*/ 1885528 w 3928767"/>
              <a:gd name="connsiteY10" fmla="*/ 2892902 h 5874042"/>
              <a:gd name="connsiteX11" fmla="*/ 1776286 w 3928767"/>
              <a:gd name="connsiteY11" fmla="*/ 3252998 h 5874042"/>
              <a:gd name="connsiteX12" fmla="*/ 1622537 w 3928767"/>
              <a:gd name="connsiteY12" fmla="*/ 3689968 h 5874042"/>
              <a:gd name="connsiteX13" fmla="*/ 1549709 w 3928767"/>
              <a:gd name="connsiteY13" fmla="*/ 4098616 h 5874042"/>
              <a:gd name="connsiteX14" fmla="*/ 1468788 w 3928767"/>
              <a:gd name="connsiteY14" fmla="*/ 4572000 h 5874042"/>
              <a:gd name="connsiteX15" fmla="*/ 109326 w 3928767"/>
              <a:gd name="connsiteY15" fmla="*/ 5773667 h 5874042"/>
              <a:gd name="connsiteX16" fmla="*/ 117418 w 3928767"/>
              <a:gd name="connsiteY16" fmla="*/ 5757482 h 5874042"/>
              <a:gd name="connsiteX17" fmla="*/ 400640 w 3928767"/>
              <a:gd name="connsiteY17" fmla="*/ 5348835 h 5874042"/>
              <a:gd name="connsiteX18" fmla="*/ 412778 w 3928767"/>
              <a:gd name="connsiteY18" fmla="*/ 5308375 h 5874042"/>
              <a:gd name="connsiteX19" fmla="*/ 449192 w 3928767"/>
              <a:gd name="connsiteY19" fmla="*/ 5284099 h 5874042"/>
              <a:gd name="connsiteX0" fmla="*/ 3933389 w 3933389"/>
              <a:gd name="connsiteY0" fmla="*/ 0 h 5869425"/>
              <a:gd name="connsiteX1" fmla="*/ 3633984 w 3933389"/>
              <a:gd name="connsiteY1" fmla="*/ 173979 h 5869425"/>
              <a:gd name="connsiteX2" fmla="*/ 3241520 w 3933389"/>
              <a:gd name="connsiteY2" fmla="*/ 534074 h 5869425"/>
              <a:gd name="connsiteX3" fmla="*/ 3014943 w 3933389"/>
              <a:gd name="connsiteY3" fmla="*/ 813249 h 5869425"/>
              <a:gd name="connsiteX4" fmla="*/ 2845010 w 3933389"/>
              <a:gd name="connsiteY4" fmla="*/ 1031734 h 5869425"/>
              <a:gd name="connsiteX5" fmla="*/ 2662940 w 3933389"/>
              <a:gd name="connsiteY5" fmla="*/ 1290679 h 5869425"/>
              <a:gd name="connsiteX6" fmla="*/ 2549651 w 3933389"/>
              <a:gd name="connsiteY6" fmla="*/ 1505118 h 5869425"/>
              <a:gd name="connsiteX7" fmla="*/ 2371626 w 3933389"/>
              <a:gd name="connsiteY7" fmla="*/ 1804524 h 5869425"/>
              <a:gd name="connsiteX8" fmla="*/ 2213832 w 3933389"/>
              <a:gd name="connsiteY8" fmla="*/ 2148435 h 5869425"/>
              <a:gd name="connsiteX9" fmla="*/ 2035807 w 3933389"/>
              <a:gd name="connsiteY9" fmla="*/ 2548991 h 5869425"/>
              <a:gd name="connsiteX10" fmla="*/ 1890150 w 3933389"/>
              <a:gd name="connsiteY10" fmla="*/ 2892902 h 5869425"/>
              <a:gd name="connsiteX11" fmla="*/ 1780908 w 3933389"/>
              <a:gd name="connsiteY11" fmla="*/ 3252998 h 5869425"/>
              <a:gd name="connsiteX12" fmla="*/ 1627159 w 3933389"/>
              <a:gd name="connsiteY12" fmla="*/ 3689968 h 5869425"/>
              <a:gd name="connsiteX13" fmla="*/ 1554331 w 3933389"/>
              <a:gd name="connsiteY13" fmla="*/ 4098616 h 5869425"/>
              <a:gd name="connsiteX14" fmla="*/ 1473410 w 3933389"/>
              <a:gd name="connsiteY14" fmla="*/ 4572000 h 5869425"/>
              <a:gd name="connsiteX15" fmla="*/ 113948 w 3933389"/>
              <a:gd name="connsiteY15" fmla="*/ 5773667 h 5869425"/>
              <a:gd name="connsiteX16" fmla="*/ 109902 w 3933389"/>
              <a:gd name="connsiteY16" fmla="*/ 5745344 h 5869425"/>
              <a:gd name="connsiteX17" fmla="*/ 405262 w 3933389"/>
              <a:gd name="connsiteY17" fmla="*/ 5348835 h 5869425"/>
              <a:gd name="connsiteX18" fmla="*/ 417400 w 3933389"/>
              <a:gd name="connsiteY18" fmla="*/ 5308375 h 5869425"/>
              <a:gd name="connsiteX19" fmla="*/ 453814 w 3933389"/>
              <a:gd name="connsiteY19" fmla="*/ 5284099 h 5869425"/>
              <a:gd name="connsiteX0" fmla="*/ 3863249 w 3863249"/>
              <a:gd name="connsiteY0" fmla="*/ 0 h 5795828"/>
              <a:gd name="connsiteX1" fmla="*/ 3563844 w 3863249"/>
              <a:gd name="connsiteY1" fmla="*/ 173979 h 5795828"/>
              <a:gd name="connsiteX2" fmla="*/ 3171380 w 3863249"/>
              <a:gd name="connsiteY2" fmla="*/ 534074 h 5795828"/>
              <a:gd name="connsiteX3" fmla="*/ 2944803 w 3863249"/>
              <a:gd name="connsiteY3" fmla="*/ 813249 h 5795828"/>
              <a:gd name="connsiteX4" fmla="*/ 2774870 w 3863249"/>
              <a:gd name="connsiteY4" fmla="*/ 1031734 h 5795828"/>
              <a:gd name="connsiteX5" fmla="*/ 2592800 w 3863249"/>
              <a:gd name="connsiteY5" fmla="*/ 1290679 h 5795828"/>
              <a:gd name="connsiteX6" fmla="*/ 2479511 w 3863249"/>
              <a:gd name="connsiteY6" fmla="*/ 1505118 h 5795828"/>
              <a:gd name="connsiteX7" fmla="*/ 2301486 w 3863249"/>
              <a:gd name="connsiteY7" fmla="*/ 1804524 h 5795828"/>
              <a:gd name="connsiteX8" fmla="*/ 2143692 w 3863249"/>
              <a:gd name="connsiteY8" fmla="*/ 2148435 h 5795828"/>
              <a:gd name="connsiteX9" fmla="*/ 1965667 w 3863249"/>
              <a:gd name="connsiteY9" fmla="*/ 2548991 h 5795828"/>
              <a:gd name="connsiteX10" fmla="*/ 1820010 w 3863249"/>
              <a:gd name="connsiteY10" fmla="*/ 2892902 h 5795828"/>
              <a:gd name="connsiteX11" fmla="*/ 1710768 w 3863249"/>
              <a:gd name="connsiteY11" fmla="*/ 3252998 h 5795828"/>
              <a:gd name="connsiteX12" fmla="*/ 1557019 w 3863249"/>
              <a:gd name="connsiteY12" fmla="*/ 3689968 h 5795828"/>
              <a:gd name="connsiteX13" fmla="*/ 1484191 w 3863249"/>
              <a:gd name="connsiteY13" fmla="*/ 4098616 h 5795828"/>
              <a:gd name="connsiteX14" fmla="*/ 1403270 w 3863249"/>
              <a:gd name="connsiteY14" fmla="*/ 4572000 h 5795828"/>
              <a:gd name="connsiteX15" fmla="*/ 43808 w 3863249"/>
              <a:gd name="connsiteY15" fmla="*/ 5773667 h 5795828"/>
              <a:gd name="connsiteX16" fmla="*/ 335122 w 3863249"/>
              <a:gd name="connsiteY16" fmla="*/ 5348835 h 5795828"/>
              <a:gd name="connsiteX17" fmla="*/ 347260 w 3863249"/>
              <a:gd name="connsiteY17" fmla="*/ 5308375 h 5795828"/>
              <a:gd name="connsiteX18" fmla="*/ 383674 w 3863249"/>
              <a:gd name="connsiteY18" fmla="*/ 5284099 h 5795828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16" fmla="*/ 12138 w 3528127"/>
              <a:gd name="connsiteY16" fmla="*/ 5308375 h 5348835"/>
              <a:gd name="connsiteX17" fmla="*/ 48552 w 3528127"/>
              <a:gd name="connsiteY17" fmla="*/ 5284099 h 5348835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16" fmla="*/ 12138 w 3528127"/>
              <a:gd name="connsiteY16" fmla="*/ 5308375 h 5348835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53749 w 2459979"/>
              <a:gd name="connsiteY12" fmla="*/ 3689968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53749 w 2459979"/>
              <a:gd name="connsiteY12" fmla="*/ 3689968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307498 w 2459979"/>
              <a:gd name="connsiteY10" fmla="*/ 3252998 h 4572000"/>
              <a:gd name="connsiteX11" fmla="*/ 182071 w 2459979"/>
              <a:gd name="connsiteY11" fmla="*/ 3694014 h 4572000"/>
              <a:gd name="connsiteX12" fmla="*/ 80921 w 2459979"/>
              <a:gd name="connsiteY12" fmla="*/ 4098616 h 4572000"/>
              <a:gd name="connsiteX13" fmla="*/ 0 w 2459979"/>
              <a:gd name="connsiteY13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898216 w 2459979"/>
              <a:gd name="connsiteY6" fmla="*/ 1804524 h 4572000"/>
              <a:gd name="connsiteX7" fmla="*/ 740422 w 2459979"/>
              <a:gd name="connsiteY7" fmla="*/ 2148435 h 4572000"/>
              <a:gd name="connsiteX8" fmla="*/ 566443 w 2459979"/>
              <a:gd name="connsiteY8" fmla="*/ 2532807 h 4572000"/>
              <a:gd name="connsiteX9" fmla="*/ 307498 w 2459979"/>
              <a:gd name="connsiteY9" fmla="*/ 3252998 h 4572000"/>
              <a:gd name="connsiteX10" fmla="*/ 182071 w 2459979"/>
              <a:gd name="connsiteY10" fmla="*/ 3694014 h 4572000"/>
              <a:gd name="connsiteX11" fmla="*/ 80921 w 2459979"/>
              <a:gd name="connsiteY11" fmla="*/ 4098616 h 4572000"/>
              <a:gd name="connsiteX12" fmla="*/ 0 w 2459979"/>
              <a:gd name="connsiteY12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189530 w 2459979"/>
              <a:gd name="connsiteY4" fmla="*/ 1290679 h 4572000"/>
              <a:gd name="connsiteX5" fmla="*/ 898216 w 2459979"/>
              <a:gd name="connsiteY5" fmla="*/ 1804524 h 4572000"/>
              <a:gd name="connsiteX6" fmla="*/ 740422 w 2459979"/>
              <a:gd name="connsiteY6" fmla="*/ 2148435 h 4572000"/>
              <a:gd name="connsiteX7" fmla="*/ 566443 w 2459979"/>
              <a:gd name="connsiteY7" fmla="*/ 2532807 h 4572000"/>
              <a:gd name="connsiteX8" fmla="*/ 307498 w 2459979"/>
              <a:gd name="connsiteY8" fmla="*/ 3252998 h 4572000"/>
              <a:gd name="connsiteX9" fmla="*/ 182071 w 2459979"/>
              <a:gd name="connsiteY9" fmla="*/ 3694014 h 4572000"/>
              <a:gd name="connsiteX10" fmla="*/ 80921 w 2459979"/>
              <a:gd name="connsiteY10" fmla="*/ 4098616 h 4572000"/>
              <a:gd name="connsiteX11" fmla="*/ 0 w 2459979"/>
              <a:gd name="connsiteY11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9979" h="4572000">
                <a:moveTo>
                  <a:pt x="2459979" y="0"/>
                </a:moveTo>
                <a:cubicBezTo>
                  <a:pt x="2165752" y="161952"/>
                  <a:pt x="2350408" y="47627"/>
                  <a:pt x="2087054" y="252093"/>
                </a:cubicBezTo>
                <a:cubicBezTo>
                  <a:pt x="1823700" y="456559"/>
                  <a:pt x="1691120" y="640151"/>
                  <a:pt x="1541533" y="813249"/>
                </a:cubicBezTo>
                <a:cubicBezTo>
                  <a:pt x="1391946" y="986347"/>
                  <a:pt x="1296749" y="1125467"/>
                  <a:pt x="1189530" y="1290679"/>
                </a:cubicBezTo>
                <a:cubicBezTo>
                  <a:pt x="1082311" y="1455891"/>
                  <a:pt x="973067" y="1661565"/>
                  <a:pt x="898216" y="1804524"/>
                </a:cubicBezTo>
                <a:cubicBezTo>
                  <a:pt x="823365" y="1947483"/>
                  <a:pt x="795718" y="2027055"/>
                  <a:pt x="740422" y="2148435"/>
                </a:cubicBezTo>
                <a:cubicBezTo>
                  <a:pt x="685127" y="2269816"/>
                  <a:pt x="638597" y="2348713"/>
                  <a:pt x="566443" y="2532807"/>
                </a:cubicBezTo>
                <a:cubicBezTo>
                  <a:pt x="494289" y="2716901"/>
                  <a:pt x="371560" y="3059464"/>
                  <a:pt x="307498" y="3252998"/>
                </a:cubicBezTo>
                <a:cubicBezTo>
                  <a:pt x="243436" y="3446532"/>
                  <a:pt x="219834" y="3553078"/>
                  <a:pt x="182071" y="3694014"/>
                </a:cubicBezTo>
                <a:cubicBezTo>
                  <a:pt x="144308" y="3834950"/>
                  <a:pt x="111266" y="3952285"/>
                  <a:pt x="80921" y="4098616"/>
                </a:cubicBezTo>
                <a:cubicBezTo>
                  <a:pt x="50576" y="4244947"/>
                  <a:pt x="78223" y="4133007"/>
                  <a:pt x="0" y="457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3F83F6-FD2F-49AA-925D-EF5BE8CA9C80}"/>
              </a:ext>
            </a:extLst>
          </p:cNvPr>
          <p:cNvCxnSpPr>
            <a:cxnSpLocks/>
          </p:cNvCxnSpPr>
          <p:nvPr/>
        </p:nvCxnSpPr>
        <p:spPr>
          <a:xfrm flipH="1">
            <a:off x="3484478" y="5445621"/>
            <a:ext cx="2442751" cy="1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D92757-6649-4CCB-ACE0-97926FEA5386}"/>
              </a:ext>
            </a:extLst>
          </p:cNvPr>
          <p:cNvCxnSpPr>
            <a:cxnSpLocks/>
          </p:cNvCxnSpPr>
          <p:nvPr/>
        </p:nvCxnSpPr>
        <p:spPr>
          <a:xfrm flipH="1" flipV="1">
            <a:off x="5927004" y="789594"/>
            <a:ext cx="18260" cy="465078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AC266B-0A70-4DE5-B84E-278AD2EA6FD6}"/>
              </a:ext>
            </a:extLst>
          </p:cNvPr>
          <p:cNvCxnSpPr>
            <a:cxnSpLocks/>
          </p:cNvCxnSpPr>
          <p:nvPr/>
        </p:nvCxnSpPr>
        <p:spPr>
          <a:xfrm flipH="1">
            <a:off x="3606021" y="4852069"/>
            <a:ext cx="233250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4C72EDF-C044-498A-B9BD-99E28E077CD1}"/>
              </a:ext>
            </a:extLst>
          </p:cNvPr>
          <p:cNvSpPr txBox="1"/>
          <p:nvPr/>
        </p:nvSpPr>
        <p:spPr>
          <a:xfrm flipH="1">
            <a:off x="5624018" y="6295115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VOLUME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9B6F69-3CAE-44FF-8F0E-A4156A4EEA09}"/>
              </a:ext>
            </a:extLst>
          </p:cNvPr>
          <p:cNvSpPr txBox="1"/>
          <p:nvPr/>
        </p:nvSpPr>
        <p:spPr>
          <a:xfrm flipH="1">
            <a:off x="1424977" y="359173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PRESSURE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E694DA-645D-4181-99D6-B9B3AD3AFD6A}"/>
              </a:ext>
            </a:extLst>
          </p:cNvPr>
          <p:cNvSpPr txBox="1"/>
          <p:nvPr/>
        </p:nvSpPr>
        <p:spPr>
          <a:xfrm>
            <a:off x="4002569" y="318490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Isovolumic</a:t>
            </a:r>
            <a:r>
              <a:rPr lang="cs-CZ" dirty="0">
                <a:solidFill>
                  <a:srgbClr val="FF0000"/>
                </a:solidFill>
              </a:rPr>
              <a:t> maxima </a:t>
            </a:r>
            <a:r>
              <a:rPr lang="cs-CZ" dirty="0" err="1">
                <a:solidFill>
                  <a:srgbClr val="FF0000"/>
                </a:solidFill>
              </a:rPr>
              <a:t>curve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CB02BC-4699-48A1-AC95-0CE50A4E0999}"/>
              </a:ext>
            </a:extLst>
          </p:cNvPr>
          <p:cNvSpPr/>
          <p:nvPr/>
        </p:nvSpPr>
        <p:spPr>
          <a:xfrm>
            <a:off x="5913102" y="7657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36E20E-5DAE-4E41-9FB5-284F0C0D6EE8}"/>
              </a:ext>
            </a:extLst>
          </p:cNvPr>
          <p:cNvSpPr/>
          <p:nvPr/>
        </p:nvSpPr>
        <p:spPr>
          <a:xfrm>
            <a:off x="3491056" y="5431383"/>
            <a:ext cx="45719" cy="625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BFFFC5A-CC71-403F-92A1-DDC52D7F6D32}"/>
              </a:ext>
            </a:extLst>
          </p:cNvPr>
          <p:cNvCxnSpPr>
            <a:cxnSpLocks/>
          </p:cNvCxnSpPr>
          <p:nvPr/>
        </p:nvCxnSpPr>
        <p:spPr>
          <a:xfrm flipH="1">
            <a:off x="3738564" y="4273820"/>
            <a:ext cx="219739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2A203AE-F69D-491C-ACD9-F24E00F32A4C}"/>
              </a:ext>
            </a:extLst>
          </p:cNvPr>
          <p:cNvCxnSpPr>
            <a:cxnSpLocks/>
          </p:cNvCxnSpPr>
          <p:nvPr/>
        </p:nvCxnSpPr>
        <p:spPr>
          <a:xfrm flipH="1">
            <a:off x="3892701" y="3703224"/>
            <a:ext cx="202444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4594AF7-5D1E-4DF9-8B30-BB59A88E8417}"/>
              </a:ext>
            </a:extLst>
          </p:cNvPr>
          <p:cNvCxnSpPr>
            <a:cxnSpLocks/>
          </p:cNvCxnSpPr>
          <p:nvPr/>
        </p:nvCxnSpPr>
        <p:spPr>
          <a:xfrm flipH="1">
            <a:off x="4168334" y="3152188"/>
            <a:ext cx="175835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56C732B-DA37-4E28-8398-663504F2F37C}"/>
              </a:ext>
            </a:extLst>
          </p:cNvPr>
          <p:cNvCxnSpPr>
            <a:cxnSpLocks/>
          </p:cNvCxnSpPr>
          <p:nvPr/>
        </p:nvCxnSpPr>
        <p:spPr>
          <a:xfrm flipH="1">
            <a:off x="4374719" y="2647032"/>
            <a:ext cx="155197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632FA63-36F8-4A75-A719-5E63C0D82054}"/>
              </a:ext>
            </a:extLst>
          </p:cNvPr>
          <p:cNvCxnSpPr>
            <a:cxnSpLocks/>
          </p:cNvCxnSpPr>
          <p:nvPr/>
        </p:nvCxnSpPr>
        <p:spPr>
          <a:xfrm flipH="1">
            <a:off x="4681211" y="2065576"/>
            <a:ext cx="125402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1B717F6-7078-4B0C-BBB7-BB11462E1669}"/>
              </a:ext>
            </a:extLst>
          </p:cNvPr>
          <p:cNvCxnSpPr>
            <a:cxnSpLocks/>
          </p:cNvCxnSpPr>
          <p:nvPr/>
        </p:nvCxnSpPr>
        <p:spPr>
          <a:xfrm flipH="1">
            <a:off x="5515237" y="1084932"/>
            <a:ext cx="39786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A27F985D-5FFD-49B3-B7E9-05B7BF39A55B}"/>
              </a:ext>
            </a:extLst>
          </p:cNvPr>
          <p:cNvSpPr/>
          <p:nvPr/>
        </p:nvSpPr>
        <p:spPr>
          <a:xfrm>
            <a:off x="3602067" y="4828768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3C1EFD1-960C-4DC8-8B7C-F1B24038DDF9}"/>
              </a:ext>
            </a:extLst>
          </p:cNvPr>
          <p:cNvSpPr/>
          <p:nvPr/>
        </p:nvSpPr>
        <p:spPr>
          <a:xfrm>
            <a:off x="3729177" y="4250252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7D62E28-7ACD-41D6-8D1B-8B97DD7A7860}"/>
              </a:ext>
            </a:extLst>
          </p:cNvPr>
          <p:cNvSpPr/>
          <p:nvPr/>
        </p:nvSpPr>
        <p:spPr>
          <a:xfrm>
            <a:off x="3914917" y="3688260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68BFCB2-F735-44E2-B1F2-6DDC6C962089}"/>
              </a:ext>
            </a:extLst>
          </p:cNvPr>
          <p:cNvSpPr/>
          <p:nvPr/>
        </p:nvSpPr>
        <p:spPr>
          <a:xfrm>
            <a:off x="4133998" y="3131031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9C8E3AB-DA58-4D75-A071-AFD9963F544C}"/>
              </a:ext>
            </a:extLst>
          </p:cNvPr>
          <p:cNvSpPr/>
          <p:nvPr/>
        </p:nvSpPr>
        <p:spPr>
          <a:xfrm>
            <a:off x="4353079" y="2616664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67AC27F-51B4-4EC0-99E3-B08F9D9B25E1}"/>
              </a:ext>
            </a:extLst>
          </p:cNvPr>
          <p:cNvSpPr/>
          <p:nvPr/>
        </p:nvSpPr>
        <p:spPr>
          <a:xfrm>
            <a:off x="4672181" y="2035619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BF88C73-8315-4C47-93F1-DBBE3BAB1C65}"/>
              </a:ext>
            </a:extLst>
          </p:cNvPr>
          <p:cNvSpPr/>
          <p:nvPr/>
        </p:nvSpPr>
        <p:spPr>
          <a:xfrm>
            <a:off x="5024622" y="1554592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8D07CE2-3902-4E39-A1A2-0A664C011DFA}"/>
              </a:ext>
            </a:extLst>
          </p:cNvPr>
          <p:cNvSpPr/>
          <p:nvPr/>
        </p:nvSpPr>
        <p:spPr>
          <a:xfrm>
            <a:off x="5487727" y="1052587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9A00D04-8DFA-45FA-BEBE-07473C584A11}"/>
              </a:ext>
            </a:extLst>
          </p:cNvPr>
          <p:cNvSpPr/>
          <p:nvPr/>
        </p:nvSpPr>
        <p:spPr>
          <a:xfrm>
            <a:off x="5926693" y="4812917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42466A8-55CE-46E8-9527-E07CFBBAE5E7}"/>
              </a:ext>
            </a:extLst>
          </p:cNvPr>
          <p:cNvSpPr/>
          <p:nvPr/>
        </p:nvSpPr>
        <p:spPr>
          <a:xfrm>
            <a:off x="5921925" y="4260451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A858FFA-77B3-457B-AA82-4B8218362222}"/>
              </a:ext>
            </a:extLst>
          </p:cNvPr>
          <p:cNvSpPr/>
          <p:nvPr/>
        </p:nvSpPr>
        <p:spPr>
          <a:xfrm>
            <a:off x="5912395" y="3693700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1EB3AD7-7CEE-4AA4-86BC-8645C1E366E7}"/>
              </a:ext>
            </a:extLst>
          </p:cNvPr>
          <p:cNvSpPr/>
          <p:nvPr/>
        </p:nvSpPr>
        <p:spPr>
          <a:xfrm>
            <a:off x="5907628" y="3126955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893E73B-B99A-49FB-9C02-79EACFD4FC1C}"/>
              </a:ext>
            </a:extLst>
          </p:cNvPr>
          <p:cNvSpPr/>
          <p:nvPr/>
        </p:nvSpPr>
        <p:spPr>
          <a:xfrm>
            <a:off x="5912387" y="2622124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91C0043-18C4-4ED8-ACE2-1B58FC35CA9E}"/>
              </a:ext>
            </a:extLst>
          </p:cNvPr>
          <p:cNvSpPr/>
          <p:nvPr/>
        </p:nvSpPr>
        <p:spPr>
          <a:xfrm>
            <a:off x="5912383" y="2026801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B1948D0-14CF-4DA6-96E3-88ECCC752D7C}"/>
              </a:ext>
            </a:extLst>
          </p:cNvPr>
          <p:cNvSpPr/>
          <p:nvPr/>
        </p:nvSpPr>
        <p:spPr>
          <a:xfrm>
            <a:off x="5917142" y="1550537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5E4F84F-2E5F-4A1F-8172-2960281A8885}"/>
              </a:ext>
            </a:extLst>
          </p:cNvPr>
          <p:cNvSpPr/>
          <p:nvPr/>
        </p:nvSpPr>
        <p:spPr>
          <a:xfrm>
            <a:off x="5912375" y="1055221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DDCE87A-8A50-4D59-AF44-543A907FBAB5}"/>
              </a:ext>
            </a:extLst>
          </p:cNvPr>
          <p:cNvCxnSpPr>
            <a:cxnSpLocks/>
          </p:cNvCxnSpPr>
          <p:nvPr/>
        </p:nvCxnSpPr>
        <p:spPr>
          <a:xfrm flipV="1">
            <a:off x="5932585" y="4824264"/>
            <a:ext cx="6586" cy="6109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883082E-9EFE-49D6-8F67-9D416387745F}"/>
              </a:ext>
            </a:extLst>
          </p:cNvPr>
          <p:cNvCxnSpPr>
            <a:cxnSpLocks/>
          </p:cNvCxnSpPr>
          <p:nvPr/>
        </p:nvCxnSpPr>
        <p:spPr>
          <a:xfrm flipH="1" flipV="1">
            <a:off x="5938772" y="4309049"/>
            <a:ext cx="7001" cy="11153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7A56F46-D383-4ABF-95BC-D52A6B5D4E9F}"/>
              </a:ext>
            </a:extLst>
          </p:cNvPr>
          <p:cNvCxnSpPr>
            <a:cxnSpLocks/>
          </p:cNvCxnSpPr>
          <p:nvPr/>
        </p:nvCxnSpPr>
        <p:spPr>
          <a:xfrm flipV="1">
            <a:off x="5931978" y="3705241"/>
            <a:ext cx="0" cy="17306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F7BD9D1-BEFF-465D-A742-6CBBDCCD4BEA}"/>
              </a:ext>
            </a:extLst>
          </p:cNvPr>
          <p:cNvCxnSpPr>
            <a:cxnSpLocks/>
          </p:cNvCxnSpPr>
          <p:nvPr/>
        </p:nvCxnSpPr>
        <p:spPr>
          <a:xfrm flipV="1">
            <a:off x="5936525" y="3146014"/>
            <a:ext cx="0" cy="232205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4F3F56E-C84C-4442-B799-50A02FB402F1}"/>
              </a:ext>
            </a:extLst>
          </p:cNvPr>
          <p:cNvCxnSpPr>
            <a:cxnSpLocks/>
          </p:cNvCxnSpPr>
          <p:nvPr/>
        </p:nvCxnSpPr>
        <p:spPr>
          <a:xfrm flipV="1">
            <a:off x="5942921" y="2675683"/>
            <a:ext cx="0" cy="27797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A141BC2-B6E0-4D06-B161-5F2A6FE1390C}"/>
              </a:ext>
            </a:extLst>
          </p:cNvPr>
          <p:cNvCxnSpPr>
            <a:cxnSpLocks/>
          </p:cNvCxnSpPr>
          <p:nvPr/>
        </p:nvCxnSpPr>
        <p:spPr>
          <a:xfrm flipV="1">
            <a:off x="5936415" y="2067594"/>
            <a:ext cx="0" cy="341488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A89394E-83ED-4BD9-A1F9-03E9C4738639}"/>
              </a:ext>
            </a:extLst>
          </p:cNvPr>
          <p:cNvCxnSpPr>
            <a:cxnSpLocks/>
          </p:cNvCxnSpPr>
          <p:nvPr/>
        </p:nvCxnSpPr>
        <p:spPr>
          <a:xfrm flipV="1">
            <a:off x="5943006" y="1573569"/>
            <a:ext cx="0" cy="38818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7075074-1289-4451-8BD5-6B6EEFD5FABA}"/>
              </a:ext>
            </a:extLst>
          </p:cNvPr>
          <p:cNvCxnSpPr>
            <a:cxnSpLocks/>
          </p:cNvCxnSpPr>
          <p:nvPr/>
        </p:nvCxnSpPr>
        <p:spPr>
          <a:xfrm flipH="1">
            <a:off x="5047481" y="1591859"/>
            <a:ext cx="85997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EBB029C-F205-4D15-8DA6-5E4C88BEBF1E}"/>
              </a:ext>
            </a:extLst>
          </p:cNvPr>
          <p:cNvCxnSpPr>
            <a:cxnSpLocks/>
          </p:cNvCxnSpPr>
          <p:nvPr/>
        </p:nvCxnSpPr>
        <p:spPr>
          <a:xfrm flipV="1">
            <a:off x="5933244" y="1097161"/>
            <a:ext cx="0" cy="43800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D3A6E37C-21CF-4B52-B02F-F014D501E98D}"/>
              </a:ext>
            </a:extLst>
          </p:cNvPr>
          <p:cNvSpPr/>
          <p:nvPr/>
        </p:nvSpPr>
        <p:spPr>
          <a:xfrm>
            <a:off x="3517205" y="5457411"/>
            <a:ext cx="2474105" cy="719358"/>
          </a:xfrm>
          <a:custGeom>
            <a:avLst/>
            <a:gdLst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94137 h 719358"/>
              <a:gd name="connsiteX4" fmla="*/ 1824296 w 2474105"/>
              <a:gd name="connsiteY4" fmla="*/ 345490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76119 h 719358"/>
              <a:gd name="connsiteX4" fmla="*/ 1824296 w 2474105"/>
              <a:gd name="connsiteY4" fmla="*/ 345490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76119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81959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50428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05383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05383 w 2474105"/>
              <a:gd name="connsiteY3" fmla="*/ 480624 h 719358"/>
              <a:gd name="connsiteX4" fmla="*/ 1936907 w 2474105"/>
              <a:gd name="connsiteY4" fmla="*/ 313959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41418 w 2474105"/>
              <a:gd name="connsiteY3" fmla="*/ 489633 h 719358"/>
              <a:gd name="connsiteX4" fmla="*/ 1936907 w 2474105"/>
              <a:gd name="connsiteY4" fmla="*/ 313959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41418 w 2474105"/>
              <a:gd name="connsiteY3" fmla="*/ 489633 h 719358"/>
              <a:gd name="connsiteX4" fmla="*/ 1941411 w 2474105"/>
              <a:gd name="connsiteY4" fmla="*/ 282428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4105" h="719358">
                <a:moveTo>
                  <a:pt x="0" y="719358"/>
                </a:moveTo>
                <a:lnTo>
                  <a:pt x="414408" y="665305"/>
                </a:lnTo>
                <a:lnTo>
                  <a:pt x="968453" y="584225"/>
                </a:lnTo>
                <a:cubicBezTo>
                  <a:pt x="1150132" y="555697"/>
                  <a:pt x="1279258" y="539933"/>
                  <a:pt x="1441418" y="489633"/>
                </a:cubicBezTo>
                <a:cubicBezTo>
                  <a:pt x="1603578" y="439334"/>
                  <a:pt x="1780002" y="358253"/>
                  <a:pt x="1941411" y="282428"/>
                </a:cubicBezTo>
                <a:cubicBezTo>
                  <a:pt x="2102820" y="206603"/>
                  <a:pt x="2308522" y="88737"/>
                  <a:pt x="2409872" y="34684"/>
                </a:cubicBezTo>
                <a:cubicBezTo>
                  <a:pt x="2511222" y="-19369"/>
                  <a:pt x="2471808" y="901"/>
                  <a:pt x="2432394" y="2117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78CD904-1BD7-44CA-B1DD-4C7DF40EBFEF}"/>
              </a:ext>
            </a:extLst>
          </p:cNvPr>
          <p:cNvSpPr/>
          <p:nvPr/>
        </p:nvSpPr>
        <p:spPr>
          <a:xfrm>
            <a:off x="5926693" y="5427732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A1AC424-4970-409A-A446-B9A13AC5CDE3}"/>
              </a:ext>
            </a:extLst>
          </p:cNvPr>
          <p:cNvCxnSpPr>
            <a:cxnSpLocks/>
          </p:cNvCxnSpPr>
          <p:nvPr/>
        </p:nvCxnSpPr>
        <p:spPr>
          <a:xfrm flipH="1">
            <a:off x="3515674" y="5445371"/>
            <a:ext cx="2442751" cy="1"/>
          </a:xfrm>
          <a:prstGeom prst="straightConnector1">
            <a:avLst/>
          </a:prstGeom>
          <a:ln w="127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CC72C07-2044-4648-B368-051C17219FD5}"/>
              </a:ext>
            </a:extLst>
          </p:cNvPr>
          <p:cNvCxnSpPr>
            <a:cxnSpLocks/>
          </p:cNvCxnSpPr>
          <p:nvPr/>
        </p:nvCxnSpPr>
        <p:spPr>
          <a:xfrm flipH="1" flipV="1">
            <a:off x="5922562" y="796107"/>
            <a:ext cx="18260" cy="4650786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86D905B9-DDF2-4E9C-897B-F61354CF65AB}"/>
              </a:ext>
            </a:extLst>
          </p:cNvPr>
          <p:cNvSpPr txBox="1"/>
          <p:nvPr/>
        </p:nvSpPr>
        <p:spPr>
          <a:xfrm>
            <a:off x="5085240" y="2150539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Isobaric</a:t>
            </a:r>
            <a:r>
              <a:rPr lang="cs-CZ" dirty="0">
                <a:solidFill>
                  <a:srgbClr val="00B050"/>
                </a:solidFill>
              </a:rPr>
              <a:t> maxima </a:t>
            </a:r>
            <a:r>
              <a:rPr lang="cs-CZ" dirty="0" err="1">
                <a:solidFill>
                  <a:srgbClr val="00B050"/>
                </a:solidFill>
              </a:rPr>
              <a:t>curve</a:t>
            </a:r>
            <a:r>
              <a:rPr lang="cs-CZ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D9D2EFE-23FD-450F-B494-8CACF9E2A41A}"/>
              </a:ext>
            </a:extLst>
          </p:cNvPr>
          <p:cNvSpPr txBox="1"/>
          <p:nvPr/>
        </p:nvSpPr>
        <p:spPr>
          <a:xfrm rot="18096286">
            <a:off x="3204175" y="1507290"/>
            <a:ext cx="273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Curve of the maxima of </a:t>
            </a:r>
            <a:r>
              <a:rPr lang="en-US" dirty="0" err="1">
                <a:solidFill>
                  <a:schemeClr val="accent1"/>
                </a:solidFill>
              </a:rPr>
              <a:t>afterloaded</a:t>
            </a:r>
            <a:r>
              <a:rPr lang="en-US" dirty="0">
                <a:solidFill>
                  <a:schemeClr val="accent1"/>
                </a:solidFill>
              </a:rPr>
              <a:t> contractions</a:t>
            </a:r>
          </a:p>
        </p:txBody>
      </p:sp>
    </p:spTree>
    <p:extLst>
      <p:ext uri="{BB962C8B-B14F-4D97-AF65-F5344CB8AC3E}">
        <p14:creationId xmlns:p14="http://schemas.microsoft.com/office/powerpoint/2010/main" val="404816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9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124" grpId="0" animBg="1"/>
      <p:bldP spid="37" grpId="0" animBg="1"/>
      <p:bldP spid="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E8423A-AD07-4CA2-B408-8C730118D592}"/>
              </a:ext>
            </a:extLst>
          </p:cNvPr>
          <p:cNvSpPr/>
          <p:nvPr/>
        </p:nvSpPr>
        <p:spPr>
          <a:xfrm>
            <a:off x="4292402" y="2898901"/>
            <a:ext cx="1652244" cy="25700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91086A-88D6-46AC-AA2B-E096E3562D51}"/>
              </a:ext>
            </a:extLst>
          </p:cNvPr>
          <p:cNvCxnSpPr/>
          <p:nvPr/>
        </p:nvCxnSpPr>
        <p:spPr>
          <a:xfrm>
            <a:off x="3503851" y="6170177"/>
            <a:ext cx="400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0F7C91-263C-4156-96E0-787050BE801F}"/>
              </a:ext>
            </a:extLst>
          </p:cNvPr>
          <p:cNvCxnSpPr>
            <a:cxnSpLocks/>
          </p:cNvCxnSpPr>
          <p:nvPr/>
        </p:nvCxnSpPr>
        <p:spPr>
          <a:xfrm flipV="1">
            <a:off x="3513317" y="209359"/>
            <a:ext cx="0" cy="5963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636FB2-2498-496E-A693-862C5953B530}"/>
              </a:ext>
            </a:extLst>
          </p:cNvPr>
          <p:cNvSpPr/>
          <p:nvPr/>
        </p:nvSpPr>
        <p:spPr>
          <a:xfrm>
            <a:off x="3539182" y="2271659"/>
            <a:ext cx="3985328" cy="3892600"/>
          </a:xfrm>
          <a:custGeom>
            <a:avLst/>
            <a:gdLst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18187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35005 h 3880131"/>
              <a:gd name="connsiteX5" fmla="*/ 3985328 w 3985328"/>
              <a:gd name="connsiteY5" fmla="*/ 0 h 3880131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26692 h 3880131"/>
              <a:gd name="connsiteX5" fmla="*/ 3985328 w 3985328"/>
              <a:gd name="connsiteY5" fmla="*/ 0 h 3880131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328" h="3892600">
                <a:moveTo>
                  <a:pt x="0" y="3892600"/>
                </a:moveTo>
                <a:cubicBezTo>
                  <a:pt x="586673" y="3833933"/>
                  <a:pt x="1173346" y="3775266"/>
                  <a:pt x="1654822" y="3593195"/>
                </a:cubicBezTo>
                <a:cubicBezTo>
                  <a:pt x="2136298" y="3411124"/>
                  <a:pt x="2563864" y="3108384"/>
                  <a:pt x="2888857" y="2800175"/>
                </a:cubicBezTo>
                <a:cubicBezTo>
                  <a:pt x="3213850" y="2491966"/>
                  <a:pt x="3439023" y="2090951"/>
                  <a:pt x="3604781" y="1743944"/>
                </a:cubicBezTo>
                <a:cubicBezTo>
                  <a:pt x="3770539" y="1396937"/>
                  <a:pt x="3819981" y="1008788"/>
                  <a:pt x="3883405" y="718131"/>
                </a:cubicBezTo>
                <a:cubicBezTo>
                  <a:pt x="3946829" y="427474"/>
                  <a:pt x="3953647" y="304334"/>
                  <a:pt x="398532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B5B4A9-55D8-46A9-BA30-CD2DDF54924C}"/>
              </a:ext>
            </a:extLst>
          </p:cNvPr>
          <p:cNvSpPr/>
          <p:nvPr/>
        </p:nvSpPr>
        <p:spPr>
          <a:xfrm>
            <a:off x="3515770" y="2284237"/>
            <a:ext cx="3998935" cy="3880022"/>
          </a:xfrm>
          <a:custGeom>
            <a:avLst/>
            <a:gdLst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877130 w 4002282"/>
              <a:gd name="connsiteY5" fmla="*/ 384813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282" h="3867993">
                <a:moveTo>
                  <a:pt x="4002282" y="0"/>
                </a:moveTo>
                <a:cubicBezTo>
                  <a:pt x="3960473" y="26973"/>
                  <a:pt x="3928159" y="78321"/>
                  <a:pt x="3876855" y="110015"/>
                </a:cubicBezTo>
                <a:cubicBezTo>
                  <a:pt x="3825551" y="141709"/>
                  <a:pt x="3800999" y="171410"/>
                  <a:pt x="3694454" y="190163"/>
                </a:cubicBezTo>
                <a:cubicBezTo>
                  <a:pt x="3587909" y="208916"/>
                  <a:pt x="3433558" y="215622"/>
                  <a:pt x="3237584" y="222531"/>
                </a:cubicBezTo>
                <a:cubicBezTo>
                  <a:pt x="3041610" y="229440"/>
                  <a:pt x="2745349" y="204569"/>
                  <a:pt x="2518607" y="231616"/>
                </a:cubicBezTo>
                <a:cubicBezTo>
                  <a:pt x="2291865" y="258663"/>
                  <a:pt x="2107955" y="280456"/>
                  <a:pt x="1877130" y="384813"/>
                </a:cubicBezTo>
                <a:cubicBezTo>
                  <a:pt x="1646305" y="489170"/>
                  <a:pt x="1347254" y="648786"/>
                  <a:pt x="1133655" y="857756"/>
                </a:cubicBezTo>
                <a:cubicBezTo>
                  <a:pt x="920056" y="1066726"/>
                  <a:pt x="754678" y="1369577"/>
                  <a:pt x="595535" y="1638637"/>
                </a:cubicBezTo>
                <a:cubicBezTo>
                  <a:pt x="436392" y="1907697"/>
                  <a:pt x="275225" y="2217892"/>
                  <a:pt x="178795" y="2472117"/>
                </a:cubicBezTo>
                <a:cubicBezTo>
                  <a:pt x="82365" y="2726342"/>
                  <a:pt x="44602" y="2931340"/>
                  <a:pt x="16954" y="3163986"/>
                </a:cubicBezTo>
                <a:cubicBezTo>
                  <a:pt x="-10694" y="3396632"/>
                  <a:pt x="1107" y="3632312"/>
                  <a:pt x="12908" y="386799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BBCFE6F-2AEA-427F-970E-3F67EECA1E37}"/>
              </a:ext>
            </a:extLst>
          </p:cNvPr>
          <p:cNvSpPr/>
          <p:nvPr/>
        </p:nvSpPr>
        <p:spPr>
          <a:xfrm>
            <a:off x="3511943" y="639718"/>
            <a:ext cx="3991680" cy="5475754"/>
          </a:xfrm>
          <a:custGeom>
            <a:avLst/>
            <a:gdLst>
              <a:gd name="connsiteX0" fmla="*/ 4025810 w 4055788"/>
              <a:gd name="connsiteY0" fmla="*/ 1601481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55788"/>
              <a:gd name="connsiteY0" fmla="*/ 1593169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25810"/>
              <a:gd name="connsiteY0" fmla="*/ 1662171 h 5481612"/>
              <a:gd name="connsiteX1" fmla="*/ 3714266 w 4025810"/>
              <a:gd name="connsiteY1" fmla="*/ 1605527 h 5481612"/>
              <a:gd name="connsiteX2" fmla="*/ 3479597 w 4025810"/>
              <a:gd name="connsiteY2" fmla="*/ 1496285 h 5481612"/>
              <a:gd name="connsiteX3" fmla="*/ 3083088 w 4025810"/>
              <a:gd name="connsiteY3" fmla="*/ 1099775 h 5481612"/>
              <a:gd name="connsiteX4" fmla="*/ 2755360 w 4025810"/>
              <a:gd name="connsiteY4" fmla="*/ 585931 h 5481612"/>
              <a:gd name="connsiteX5" fmla="*/ 2625888 w 4025810"/>
              <a:gd name="connsiteY5" fmla="*/ 302709 h 5481612"/>
              <a:gd name="connsiteX6" fmla="*/ 2496415 w 4025810"/>
              <a:gd name="connsiteY6" fmla="*/ 189421 h 5481612"/>
              <a:gd name="connsiteX7" fmla="*/ 2201056 w 4025810"/>
              <a:gd name="connsiteY7" fmla="*/ 35672 h 5481612"/>
              <a:gd name="connsiteX8" fmla="*/ 1816684 w 4025810"/>
              <a:gd name="connsiteY8" fmla="*/ 3304 h 5481612"/>
              <a:gd name="connsiteX9" fmla="*/ 1468727 w 4025810"/>
              <a:gd name="connsiteY9" fmla="*/ 92316 h 5481612"/>
              <a:gd name="connsiteX10" fmla="*/ 1140999 w 4025810"/>
              <a:gd name="connsiteY10" fmla="*/ 278433 h 5481612"/>
              <a:gd name="connsiteX11" fmla="*/ 894192 w 4025810"/>
              <a:gd name="connsiteY11" fmla="*/ 545470 h 5481612"/>
              <a:gd name="connsiteX12" fmla="*/ 635247 w 4025810"/>
              <a:gd name="connsiteY12" fmla="*/ 974348 h 5481612"/>
              <a:gd name="connsiteX13" fmla="*/ 404624 w 4025810"/>
              <a:gd name="connsiteY13" fmla="*/ 1524607 h 5481612"/>
              <a:gd name="connsiteX14" fmla="*/ 287289 w 4025810"/>
              <a:gd name="connsiteY14" fmla="*/ 1965623 h 5481612"/>
              <a:gd name="connsiteX15" fmla="*/ 182093 w 4025810"/>
              <a:gd name="connsiteY15" fmla="*/ 2410685 h 5481612"/>
              <a:gd name="connsiteX16" fmla="*/ 105219 w 4025810"/>
              <a:gd name="connsiteY16" fmla="*/ 2859793 h 5481612"/>
              <a:gd name="connsiteX17" fmla="*/ 64758 w 4025810"/>
              <a:gd name="connsiteY17" fmla="*/ 3284624 h 5481612"/>
              <a:gd name="connsiteX18" fmla="*/ 20252 w 4025810"/>
              <a:gd name="connsiteY18" fmla="*/ 4089782 h 5481612"/>
              <a:gd name="connsiteX19" fmla="*/ 32390 w 4025810"/>
              <a:gd name="connsiteY19" fmla="*/ 4603626 h 5481612"/>
              <a:gd name="connsiteX20" fmla="*/ 22 w 4025810"/>
              <a:gd name="connsiteY20" fmla="*/ 5206483 h 5481612"/>
              <a:gd name="connsiteX21" fmla="*/ 28344 w 4025810"/>
              <a:gd name="connsiteY21" fmla="*/ 5481612 h 5481612"/>
              <a:gd name="connsiteX0" fmla="*/ 4026053 w 4026053"/>
              <a:gd name="connsiteY0" fmla="*/ 1662171 h 5481612"/>
              <a:gd name="connsiteX1" fmla="*/ 3714509 w 4026053"/>
              <a:gd name="connsiteY1" fmla="*/ 1605527 h 5481612"/>
              <a:gd name="connsiteX2" fmla="*/ 3479840 w 4026053"/>
              <a:gd name="connsiteY2" fmla="*/ 1496285 h 5481612"/>
              <a:gd name="connsiteX3" fmla="*/ 3083331 w 4026053"/>
              <a:gd name="connsiteY3" fmla="*/ 1099775 h 5481612"/>
              <a:gd name="connsiteX4" fmla="*/ 2755603 w 4026053"/>
              <a:gd name="connsiteY4" fmla="*/ 585931 h 5481612"/>
              <a:gd name="connsiteX5" fmla="*/ 2626131 w 4026053"/>
              <a:gd name="connsiteY5" fmla="*/ 302709 h 5481612"/>
              <a:gd name="connsiteX6" fmla="*/ 2496658 w 4026053"/>
              <a:gd name="connsiteY6" fmla="*/ 189421 h 5481612"/>
              <a:gd name="connsiteX7" fmla="*/ 2201299 w 4026053"/>
              <a:gd name="connsiteY7" fmla="*/ 35672 h 5481612"/>
              <a:gd name="connsiteX8" fmla="*/ 1816927 w 4026053"/>
              <a:gd name="connsiteY8" fmla="*/ 3304 h 5481612"/>
              <a:gd name="connsiteX9" fmla="*/ 1468970 w 4026053"/>
              <a:gd name="connsiteY9" fmla="*/ 92316 h 5481612"/>
              <a:gd name="connsiteX10" fmla="*/ 1141242 w 4026053"/>
              <a:gd name="connsiteY10" fmla="*/ 278433 h 5481612"/>
              <a:gd name="connsiteX11" fmla="*/ 894435 w 4026053"/>
              <a:gd name="connsiteY11" fmla="*/ 545470 h 5481612"/>
              <a:gd name="connsiteX12" fmla="*/ 635490 w 4026053"/>
              <a:gd name="connsiteY12" fmla="*/ 974348 h 5481612"/>
              <a:gd name="connsiteX13" fmla="*/ 404867 w 4026053"/>
              <a:gd name="connsiteY13" fmla="*/ 1524607 h 5481612"/>
              <a:gd name="connsiteX14" fmla="*/ 287532 w 4026053"/>
              <a:gd name="connsiteY14" fmla="*/ 1965623 h 5481612"/>
              <a:gd name="connsiteX15" fmla="*/ 182336 w 4026053"/>
              <a:gd name="connsiteY15" fmla="*/ 2410685 h 5481612"/>
              <a:gd name="connsiteX16" fmla="*/ 105462 w 4026053"/>
              <a:gd name="connsiteY16" fmla="*/ 2859793 h 5481612"/>
              <a:gd name="connsiteX17" fmla="*/ 65001 w 4026053"/>
              <a:gd name="connsiteY17" fmla="*/ 3284624 h 5481612"/>
              <a:gd name="connsiteX18" fmla="*/ 20495 w 4026053"/>
              <a:gd name="connsiteY18" fmla="*/ 4089782 h 5481612"/>
              <a:gd name="connsiteX19" fmla="*/ 32633 w 4026053"/>
              <a:gd name="connsiteY19" fmla="*/ 4603626 h 5481612"/>
              <a:gd name="connsiteX20" fmla="*/ 65625 w 4026053"/>
              <a:gd name="connsiteY20" fmla="*/ 5180222 h 5481612"/>
              <a:gd name="connsiteX21" fmla="*/ 265 w 4026053"/>
              <a:gd name="connsiteY21" fmla="*/ 5206483 h 5481612"/>
              <a:gd name="connsiteX22" fmla="*/ 28587 w 4026053"/>
              <a:gd name="connsiteY22" fmla="*/ 5481612 h 5481612"/>
              <a:gd name="connsiteX0" fmla="*/ 4007090 w 4007090"/>
              <a:gd name="connsiteY0" fmla="*/ 1662171 h 5481612"/>
              <a:gd name="connsiteX1" fmla="*/ 3695546 w 4007090"/>
              <a:gd name="connsiteY1" fmla="*/ 1605527 h 5481612"/>
              <a:gd name="connsiteX2" fmla="*/ 3460877 w 4007090"/>
              <a:gd name="connsiteY2" fmla="*/ 1496285 h 5481612"/>
              <a:gd name="connsiteX3" fmla="*/ 3064368 w 4007090"/>
              <a:gd name="connsiteY3" fmla="*/ 1099775 h 5481612"/>
              <a:gd name="connsiteX4" fmla="*/ 2736640 w 4007090"/>
              <a:gd name="connsiteY4" fmla="*/ 585931 h 5481612"/>
              <a:gd name="connsiteX5" fmla="*/ 2607168 w 4007090"/>
              <a:gd name="connsiteY5" fmla="*/ 302709 h 5481612"/>
              <a:gd name="connsiteX6" fmla="*/ 2477695 w 4007090"/>
              <a:gd name="connsiteY6" fmla="*/ 189421 h 5481612"/>
              <a:gd name="connsiteX7" fmla="*/ 2182336 w 4007090"/>
              <a:gd name="connsiteY7" fmla="*/ 35672 h 5481612"/>
              <a:gd name="connsiteX8" fmla="*/ 1797964 w 4007090"/>
              <a:gd name="connsiteY8" fmla="*/ 3304 h 5481612"/>
              <a:gd name="connsiteX9" fmla="*/ 1450007 w 4007090"/>
              <a:gd name="connsiteY9" fmla="*/ 92316 h 5481612"/>
              <a:gd name="connsiteX10" fmla="*/ 1122279 w 4007090"/>
              <a:gd name="connsiteY10" fmla="*/ 278433 h 5481612"/>
              <a:gd name="connsiteX11" fmla="*/ 875472 w 4007090"/>
              <a:gd name="connsiteY11" fmla="*/ 545470 h 5481612"/>
              <a:gd name="connsiteX12" fmla="*/ 616527 w 4007090"/>
              <a:gd name="connsiteY12" fmla="*/ 974348 h 5481612"/>
              <a:gd name="connsiteX13" fmla="*/ 385904 w 4007090"/>
              <a:gd name="connsiteY13" fmla="*/ 1524607 h 5481612"/>
              <a:gd name="connsiteX14" fmla="*/ 268569 w 4007090"/>
              <a:gd name="connsiteY14" fmla="*/ 1965623 h 5481612"/>
              <a:gd name="connsiteX15" fmla="*/ 163373 w 4007090"/>
              <a:gd name="connsiteY15" fmla="*/ 2410685 h 5481612"/>
              <a:gd name="connsiteX16" fmla="*/ 86499 w 4007090"/>
              <a:gd name="connsiteY16" fmla="*/ 2859793 h 5481612"/>
              <a:gd name="connsiteX17" fmla="*/ 46038 w 4007090"/>
              <a:gd name="connsiteY17" fmla="*/ 3284624 h 5481612"/>
              <a:gd name="connsiteX18" fmla="*/ 1532 w 4007090"/>
              <a:gd name="connsiteY18" fmla="*/ 4089782 h 5481612"/>
              <a:gd name="connsiteX19" fmla="*/ 13670 w 4007090"/>
              <a:gd name="connsiteY19" fmla="*/ 4603626 h 5481612"/>
              <a:gd name="connsiteX20" fmla="*/ 46662 w 4007090"/>
              <a:gd name="connsiteY20" fmla="*/ 5180222 h 5481612"/>
              <a:gd name="connsiteX21" fmla="*/ 9624 w 4007090"/>
              <a:gd name="connsiteY21" fmla="*/ 5481612 h 5481612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607168 w 4007090"/>
              <a:gd name="connsiteY5" fmla="*/ 302709 h 5568895"/>
              <a:gd name="connsiteX6" fmla="*/ 2477695 w 4007090"/>
              <a:gd name="connsiteY6" fmla="*/ 189421 h 5568895"/>
              <a:gd name="connsiteX7" fmla="*/ 2182336 w 4007090"/>
              <a:gd name="connsiteY7" fmla="*/ 35672 h 5568895"/>
              <a:gd name="connsiteX8" fmla="*/ 1797964 w 4007090"/>
              <a:gd name="connsiteY8" fmla="*/ 3304 h 5568895"/>
              <a:gd name="connsiteX9" fmla="*/ 1450007 w 4007090"/>
              <a:gd name="connsiteY9" fmla="*/ 92316 h 5568895"/>
              <a:gd name="connsiteX10" fmla="*/ 1122279 w 4007090"/>
              <a:gd name="connsiteY10" fmla="*/ 278433 h 5568895"/>
              <a:gd name="connsiteX11" fmla="*/ 875472 w 4007090"/>
              <a:gd name="connsiteY11" fmla="*/ 545470 h 5568895"/>
              <a:gd name="connsiteX12" fmla="*/ 616527 w 4007090"/>
              <a:gd name="connsiteY12" fmla="*/ 974348 h 5568895"/>
              <a:gd name="connsiteX13" fmla="*/ 385904 w 4007090"/>
              <a:gd name="connsiteY13" fmla="*/ 1524607 h 5568895"/>
              <a:gd name="connsiteX14" fmla="*/ 268569 w 4007090"/>
              <a:gd name="connsiteY14" fmla="*/ 1965623 h 5568895"/>
              <a:gd name="connsiteX15" fmla="*/ 163373 w 4007090"/>
              <a:gd name="connsiteY15" fmla="*/ 2410685 h 5568895"/>
              <a:gd name="connsiteX16" fmla="*/ 86499 w 4007090"/>
              <a:gd name="connsiteY16" fmla="*/ 2859793 h 5568895"/>
              <a:gd name="connsiteX17" fmla="*/ 46038 w 4007090"/>
              <a:gd name="connsiteY17" fmla="*/ 3284624 h 5568895"/>
              <a:gd name="connsiteX18" fmla="*/ 1532 w 4007090"/>
              <a:gd name="connsiteY18" fmla="*/ 4089782 h 5568895"/>
              <a:gd name="connsiteX19" fmla="*/ 13670 w 4007090"/>
              <a:gd name="connsiteY19" fmla="*/ 4603626 h 5568895"/>
              <a:gd name="connsiteX20" fmla="*/ 46662 w 4007090"/>
              <a:gd name="connsiteY20" fmla="*/ 5180222 h 5568895"/>
              <a:gd name="connsiteX21" fmla="*/ 55344 w 4007090"/>
              <a:gd name="connsiteY21" fmla="*/ 5568895 h 5568895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477695 w 4007090"/>
              <a:gd name="connsiteY5" fmla="*/ 189421 h 5568895"/>
              <a:gd name="connsiteX6" fmla="*/ 2182336 w 4007090"/>
              <a:gd name="connsiteY6" fmla="*/ 35672 h 5568895"/>
              <a:gd name="connsiteX7" fmla="*/ 1797964 w 4007090"/>
              <a:gd name="connsiteY7" fmla="*/ 3304 h 5568895"/>
              <a:gd name="connsiteX8" fmla="*/ 1450007 w 4007090"/>
              <a:gd name="connsiteY8" fmla="*/ 92316 h 5568895"/>
              <a:gd name="connsiteX9" fmla="*/ 1122279 w 4007090"/>
              <a:gd name="connsiteY9" fmla="*/ 278433 h 5568895"/>
              <a:gd name="connsiteX10" fmla="*/ 875472 w 4007090"/>
              <a:gd name="connsiteY10" fmla="*/ 545470 h 5568895"/>
              <a:gd name="connsiteX11" fmla="*/ 616527 w 4007090"/>
              <a:gd name="connsiteY11" fmla="*/ 974348 h 5568895"/>
              <a:gd name="connsiteX12" fmla="*/ 385904 w 4007090"/>
              <a:gd name="connsiteY12" fmla="*/ 1524607 h 5568895"/>
              <a:gd name="connsiteX13" fmla="*/ 268569 w 4007090"/>
              <a:gd name="connsiteY13" fmla="*/ 1965623 h 5568895"/>
              <a:gd name="connsiteX14" fmla="*/ 163373 w 4007090"/>
              <a:gd name="connsiteY14" fmla="*/ 2410685 h 5568895"/>
              <a:gd name="connsiteX15" fmla="*/ 86499 w 4007090"/>
              <a:gd name="connsiteY15" fmla="*/ 2859793 h 5568895"/>
              <a:gd name="connsiteX16" fmla="*/ 46038 w 4007090"/>
              <a:gd name="connsiteY16" fmla="*/ 3284624 h 5568895"/>
              <a:gd name="connsiteX17" fmla="*/ 1532 w 4007090"/>
              <a:gd name="connsiteY17" fmla="*/ 4089782 h 5568895"/>
              <a:gd name="connsiteX18" fmla="*/ 13670 w 4007090"/>
              <a:gd name="connsiteY18" fmla="*/ 4603626 h 5568895"/>
              <a:gd name="connsiteX19" fmla="*/ 46662 w 4007090"/>
              <a:gd name="connsiteY19" fmla="*/ 5180222 h 5568895"/>
              <a:gd name="connsiteX20" fmla="*/ 55344 w 4007090"/>
              <a:gd name="connsiteY20" fmla="*/ 5568895 h 5568895"/>
              <a:gd name="connsiteX0" fmla="*/ 3993574 w 3993574"/>
              <a:gd name="connsiteY0" fmla="*/ 1662171 h 5568895"/>
              <a:gd name="connsiteX1" fmla="*/ 3682030 w 3993574"/>
              <a:gd name="connsiteY1" fmla="*/ 1605527 h 5568895"/>
              <a:gd name="connsiteX2" fmla="*/ 3447361 w 3993574"/>
              <a:gd name="connsiteY2" fmla="*/ 1496285 h 5568895"/>
              <a:gd name="connsiteX3" fmla="*/ 3050852 w 3993574"/>
              <a:gd name="connsiteY3" fmla="*/ 1099775 h 5568895"/>
              <a:gd name="connsiteX4" fmla="*/ 2723124 w 3993574"/>
              <a:gd name="connsiteY4" fmla="*/ 585931 h 5568895"/>
              <a:gd name="connsiteX5" fmla="*/ 2464179 w 3993574"/>
              <a:gd name="connsiteY5" fmla="*/ 189421 h 5568895"/>
              <a:gd name="connsiteX6" fmla="*/ 2168820 w 3993574"/>
              <a:gd name="connsiteY6" fmla="*/ 35672 h 5568895"/>
              <a:gd name="connsiteX7" fmla="*/ 1784448 w 3993574"/>
              <a:gd name="connsiteY7" fmla="*/ 3304 h 5568895"/>
              <a:gd name="connsiteX8" fmla="*/ 1436491 w 3993574"/>
              <a:gd name="connsiteY8" fmla="*/ 92316 h 5568895"/>
              <a:gd name="connsiteX9" fmla="*/ 1108763 w 3993574"/>
              <a:gd name="connsiteY9" fmla="*/ 278433 h 5568895"/>
              <a:gd name="connsiteX10" fmla="*/ 861956 w 3993574"/>
              <a:gd name="connsiteY10" fmla="*/ 545470 h 5568895"/>
              <a:gd name="connsiteX11" fmla="*/ 603011 w 3993574"/>
              <a:gd name="connsiteY11" fmla="*/ 974348 h 5568895"/>
              <a:gd name="connsiteX12" fmla="*/ 372388 w 3993574"/>
              <a:gd name="connsiteY12" fmla="*/ 1524607 h 5568895"/>
              <a:gd name="connsiteX13" fmla="*/ 255053 w 3993574"/>
              <a:gd name="connsiteY13" fmla="*/ 1965623 h 5568895"/>
              <a:gd name="connsiteX14" fmla="*/ 149857 w 3993574"/>
              <a:gd name="connsiteY14" fmla="*/ 2410685 h 5568895"/>
              <a:gd name="connsiteX15" fmla="*/ 72983 w 3993574"/>
              <a:gd name="connsiteY15" fmla="*/ 2859793 h 5568895"/>
              <a:gd name="connsiteX16" fmla="*/ 32522 w 3993574"/>
              <a:gd name="connsiteY16" fmla="*/ 3284624 h 5568895"/>
              <a:gd name="connsiteX17" fmla="*/ 21267 w 3993574"/>
              <a:gd name="connsiteY17" fmla="*/ 4069000 h 5568895"/>
              <a:gd name="connsiteX18" fmla="*/ 154 w 3993574"/>
              <a:gd name="connsiteY18" fmla="*/ 4603626 h 5568895"/>
              <a:gd name="connsiteX19" fmla="*/ 33146 w 3993574"/>
              <a:gd name="connsiteY19" fmla="*/ 5180222 h 5568895"/>
              <a:gd name="connsiteX20" fmla="*/ 41828 w 3993574"/>
              <a:gd name="connsiteY20" fmla="*/ 5568895 h 5568895"/>
              <a:gd name="connsiteX0" fmla="*/ 3995571 w 3995571"/>
              <a:gd name="connsiteY0" fmla="*/ 1662171 h 5568895"/>
              <a:gd name="connsiteX1" fmla="*/ 3684027 w 3995571"/>
              <a:gd name="connsiteY1" fmla="*/ 1605527 h 5568895"/>
              <a:gd name="connsiteX2" fmla="*/ 3449358 w 3995571"/>
              <a:gd name="connsiteY2" fmla="*/ 1496285 h 5568895"/>
              <a:gd name="connsiteX3" fmla="*/ 3052849 w 3995571"/>
              <a:gd name="connsiteY3" fmla="*/ 1099775 h 5568895"/>
              <a:gd name="connsiteX4" fmla="*/ 2725121 w 3995571"/>
              <a:gd name="connsiteY4" fmla="*/ 585931 h 5568895"/>
              <a:gd name="connsiteX5" fmla="*/ 2466176 w 3995571"/>
              <a:gd name="connsiteY5" fmla="*/ 189421 h 5568895"/>
              <a:gd name="connsiteX6" fmla="*/ 2170817 w 3995571"/>
              <a:gd name="connsiteY6" fmla="*/ 35672 h 5568895"/>
              <a:gd name="connsiteX7" fmla="*/ 1786445 w 3995571"/>
              <a:gd name="connsiteY7" fmla="*/ 3304 h 5568895"/>
              <a:gd name="connsiteX8" fmla="*/ 1438488 w 3995571"/>
              <a:gd name="connsiteY8" fmla="*/ 92316 h 5568895"/>
              <a:gd name="connsiteX9" fmla="*/ 1110760 w 3995571"/>
              <a:gd name="connsiteY9" fmla="*/ 278433 h 5568895"/>
              <a:gd name="connsiteX10" fmla="*/ 863953 w 3995571"/>
              <a:gd name="connsiteY10" fmla="*/ 545470 h 5568895"/>
              <a:gd name="connsiteX11" fmla="*/ 605008 w 3995571"/>
              <a:gd name="connsiteY11" fmla="*/ 974348 h 5568895"/>
              <a:gd name="connsiteX12" fmla="*/ 374385 w 3995571"/>
              <a:gd name="connsiteY12" fmla="*/ 1524607 h 5568895"/>
              <a:gd name="connsiteX13" fmla="*/ 257050 w 3995571"/>
              <a:gd name="connsiteY13" fmla="*/ 1965623 h 5568895"/>
              <a:gd name="connsiteX14" fmla="*/ 151854 w 3995571"/>
              <a:gd name="connsiteY14" fmla="*/ 2410685 h 5568895"/>
              <a:gd name="connsiteX15" fmla="*/ 74980 w 3995571"/>
              <a:gd name="connsiteY15" fmla="*/ 2859793 h 5568895"/>
              <a:gd name="connsiteX16" fmla="*/ 34519 w 3995571"/>
              <a:gd name="connsiteY16" fmla="*/ 3284624 h 5568895"/>
              <a:gd name="connsiteX17" fmla="*/ 6638 w 3995571"/>
              <a:gd name="connsiteY17" fmla="*/ 4073157 h 5568895"/>
              <a:gd name="connsiteX18" fmla="*/ 2151 w 3995571"/>
              <a:gd name="connsiteY18" fmla="*/ 4603626 h 5568895"/>
              <a:gd name="connsiteX19" fmla="*/ 35143 w 3995571"/>
              <a:gd name="connsiteY19" fmla="*/ 5180222 h 5568895"/>
              <a:gd name="connsiteX20" fmla="*/ 43825 w 3995571"/>
              <a:gd name="connsiteY20" fmla="*/ 5568895 h 5568895"/>
              <a:gd name="connsiteX0" fmla="*/ 3992649 w 3992649"/>
              <a:gd name="connsiteY0" fmla="*/ 1662171 h 5568895"/>
              <a:gd name="connsiteX1" fmla="*/ 3681105 w 3992649"/>
              <a:gd name="connsiteY1" fmla="*/ 1605527 h 5568895"/>
              <a:gd name="connsiteX2" fmla="*/ 3446436 w 3992649"/>
              <a:gd name="connsiteY2" fmla="*/ 1496285 h 5568895"/>
              <a:gd name="connsiteX3" fmla="*/ 3049927 w 3992649"/>
              <a:gd name="connsiteY3" fmla="*/ 1099775 h 5568895"/>
              <a:gd name="connsiteX4" fmla="*/ 2722199 w 3992649"/>
              <a:gd name="connsiteY4" fmla="*/ 585931 h 5568895"/>
              <a:gd name="connsiteX5" fmla="*/ 2463254 w 3992649"/>
              <a:gd name="connsiteY5" fmla="*/ 189421 h 5568895"/>
              <a:gd name="connsiteX6" fmla="*/ 2167895 w 3992649"/>
              <a:gd name="connsiteY6" fmla="*/ 35672 h 5568895"/>
              <a:gd name="connsiteX7" fmla="*/ 1783523 w 3992649"/>
              <a:gd name="connsiteY7" fmla="*/ 3304 h 5568895"/>
              <a:gd name="connsiteX8" fmla="*/ 1435566 w 3992649"/>
              <a:gd name="connsiteY8" fmla="*/ 92316 h 5568895"/>
              <a:gd name="connsiteX9" fmla="*/ 1107838 w 3992649"/>
              <a:gd name="connsiteY9" fmla="*/ 278433 h 5568895"/>
              <a:gd name="connsiteX10" fmla="*/ 861031 w 3992649"/>
              <a:gd name="connsiteY10" fmla="*/ 545470 h 5568895"/>
              <a:gd name="connsiteX11" fmla="*/ 602086 w 3992649"/>
              <a:gd name="connsiteY11" fmla="*/ 974348 h 5568895"/>
              <a:gd name="connsiteX12" fmla="*/ 371463 w 3992649"/>
              <a:gd name="connsiteY12" fmla="*/ 1524607 h 5568895"/>
              <a:gd name="connsiteX13" fmla="*/ 254128 w 3992649"/>
              <a:gd name="connsiteY13" fmla="*/ 1965623 h 5568895"/>
              <a:gd name="connsiteX14" fmla="*/ 148932 w 3992649"/>
              <a:gd name="connsiteY14" fmla="*/ 2410685 h 5568895"/>
              <a:gd name="connsiteX15" fmla="*/ 72058 w 3992649"/>
              <a:gd name="connsiteY15" fmla="*/ 2859793 h 5568895"/>
              <a:gd name="connsiteX16" fmla="*/ 31597 w 3992649"/>
              <a:gd name="connsiteY16" fmla="*/ 3284624 h 5568895"/>
              <a:gd name="connsiteX17" fmla="*/ 3716 w 3992649"/>
              <a:gd name="connsiteY17" fmla="*/ 4073157 h 5568895"/>
              <a:gd name="connsiteX18" fmla="*/ 3385 w 3992649"/>
              <a:gd name="connsiteY18" fmla="*/ 4603626 h 5568895"/>
              <a:gd name="connsiteX19" fmla="*/ 32221 w 3992649"/>
              <a:gd name="connsiteY19" fmla="*/ 5180222 h 5568895"/>
              <a:gd name="connsiteX20" fmla="*/ 40903 w 3992649"/>
              <a:gd name="connsiteY20" fmla="*/ 5568895 h 5568895"/>
              <a:gd name="connsiteX0" fmla="*/ 3992384 w 3992384"/>
              <a:gd name="connsiteY0" fmla="*/ 1662171 h 5568895"/>
              <a:gd name="connsiteX1" fmla="*/ 3680840 w 3992384"/>
              <a:gd name="connsiteY1" fmla="*/ 1605527 h 5568895"/>
              <a:gd name="connsiteX2" fmla="*/ 3446171 w 3992384"/>
              <a:gd name="connsiteY2" fmla="*/ 1496285 h 5568895"/>
              <a:gd name="connsiteX3" fmla="*/ 3049662 w 3992384"/>
              <a:gd name="connsiteY3" fmla="*/ 1099775 h 5568895"/>
              <a:gd name="connsiteX4" fmla="*/ 2721934 w 3992384"/>
              <a:gd name="connsiteY4" fmla="*/ 585931 h 5568895"/>
              <a:gd name="connsiteX5" fmla="*/ 2462989 w 3992384"/>
              <a:gd name="connsiteY5" fmla="*/ 189421 h 5568895"/>
              <a:gd name="connsiteX6" fmla="*/ 2167630 w 3992384"/>
              <a:gd name="connsiteY6" fmla="*/ 35672 h 5568895"/>
              <a:gd name="connsiteX7" fmla="*/ 1783258 w 3992384"/>
              <a:gd name="connsiteY7" fmla="*/ 3304 h 5568895"/>
              <a:gd name="connsiteX8" fmla="*/ 1435301 w 3992384"/>
              <a:gd name="connsiteY8" fmla="*/ 92316 h 5568895"/>
              <a:gd name="connsiteX9" fmla="*/ 1107573 w 3992384"/>
              <a:gd name="connsiteY9" fmla="*/ 278433 h 5568895"/>
              <a:gd name="connsiteX10" fmla="*/ 860766 w 3992384"/>
              <a:gd name="connsiteY10" fmla="*/ 545470 h 5568895"/>
              <a:gd name="connsiteX11" fmla="*/ 601821 w 3992384"/>
              <a:gd name="connsiteY11" fmla="*/ 974348 h 5568895"/>
              <a:gd name="connsiteX12" fmla="*/ 371198 w 3992384"/>
              <a:gd name="connsiteY12" fmla="*/ 1524607 h 5568895"/>
              <a:gd name="connsiteX13" fmla="*/ 253863 w 3992384"/>
              <a:gd name="connsiteY13" fmla="*/ 1965623 h 5568895"/>
              <a:gd name="connsiteX14" fmla="*/ 148667 w 3992384"/>
              <a:gd name="connsiteY14" fmla="*/ 2410685 h 5568895"/>
              <a:gd name="connsiteX15" fmla="*/ 71793 w 3992384"/>
              <a:gd name="connsiteY15" fmla="*/ 2859793 h 5568895"/>
              <a:gd name="connsiteX16" fmla="*/ 31332 w 3992384"/>
              <a:gd name="connsiteY16" fmla="*/ 3284624 h 5568895"/>
              <a:gd name="connsiteX17" fmla="*/ 3451 w 3992384"/>
              <a:gd name="connsiteY17" fmla="*/ 4073157 h 5568895"/>
              <a:gd name="connsiteX18" fmla="*/ 3120 w 3992384"/>
              <a:gd name="connsiteY18" fmla="*/ 4603626 h 5568895"/>
              <a:gd name="connsiteX19" fmla="*/ 27800 w 3992384"/>
              <a:gd name="connsiteY19" fmla="*/ 5201004 h 5568895"/>
              <a:gd name="connsiteX20" fmla="*/ 40638 w 3992384"/>
              <a:gd name="connsiteY20" fmla="*/ 5568895 h 5568895"/>
              <a:gd name="connsiteX0" fmla="*/ 3992384 w 3992384"/>
              <a:gd name="connsiteY0" fmla="*/ 1662171 h 5543956"/>
              <a:gd name="connsiteX1" fmla="*/ 3680840 w 3992384"/>
              <a:gd name="connsiteY1" fmla="*/ 1605527 h 5543956"/>
              <a:gd name="connsiteX2" fmla="*/ 3446171 w 3992384"/>
              <a:gd name="connsiteY2" fmla="*/ 1496285 h 5543956"/>
              <a:gd name="connsiteX3" fmla="*/ 3049662 w 3992384"/>
              <a:gd name="connsiteY3" fmla="*/ 1099775 h 5543956"/>
              <a:gd name="connsiteX4" fmla="*/ 2721934 w 3992384"/>
              <a:gd name="connsiteY4" fmla="*/ 585931 h 5543956"/>
              <a:gd name="connsiteX5" fmla="*/ 2462989 w 3992384"/>
              <a:gd name="connsiteY5" fmla="*/ 189421 h 5543956"/>
              <a:gd name="connsiteX6" fmla="*/ 2167630 w 3992384"/>
              <a:gd name="connsiteY6" fmla="*/ 35672 h 5543956"/>
              <a:gd name="connsiteX7" fmla="*/ 1783258 w 3992384"/>
              <a:gd name="connsiteY7" fmla="*/ 3304 h 5543956"/>
              <a:gd name="connsiteX8" fmla="*/ 1435301 w 3992384"/>
              <a:gd name="connsiteY8" fmla="*/ 92316 h 5543956"/>
              <a:gd name="connsiteX9" fmla="*/ 1107573 w 3992384"/>
              <a:gd name="connsiteY9" fmla="*/ 278433 h 5543956"/>
              <a:gd name="connsiteX10" fmla="*/ 860766 w 3992384"/>
              <a:gd name="connsiteY10" fmla="*/ 545470 h 5543956"/>
              <a:gd name="connsiteX11" fmla="*/ 601821 w 3992384"/>
              <a:gd name="connsiteY11" fmla="*/ 974348 h 5543956"/>
              <a:gd name="connsiteX12" fmla="*/ 371198 w 3992384"/>
              <a:gd name="connsiteY12" fmla="*/ 1524607 h 5543956"/>
              <a:gd name="connsiteX13" fmla="*/ 253863 w 3992384"/>
              <a:gd name="connsiteY13" fmla="*/ 1965623 h 5543956"/>
              <a:gd name="connsiteX14" fmla="*/ 148667 w 3992384"/>
              <a:gd name="connsiteY14" fmla="*/ 2410685 h 5543956"/>
              <a:gd name="connsiteX15" fmla="*/ 71793 w 3992384"/>
              <a:gd name="connsiteY15" fmla="*/ 2859793 h 5543956"/>
              <a:gd name="connsiteX16" fmla="*/ 31332 w 3992384"/>
              <a:gd name="connsiteY16" fmla="*/ 3284624 h 5543956"/>
              <a:gd name="connsiteX17" fmla="*/ 3451 w 3992384"/>
              <a:gd name="connsiteY17" fmla="*/ 4073157 h 5543956"/>
              <a:gd name="connsiteX18" fmla="*/ 3120 w 3992384"/>
              <a:gd name="connsiteY18" fmla="*/ 4603626 h 5543956"/>
              <a:gd name="connsiteX19" fmla="*/ 27800 w 3992384"/>
              <a:gd name="connsiteY19" fmla="*/ 5201004 h 5543956"/>
              <a:gd name="connsiteX20" fmla="*/ 15700 w 3992384"/>
              <a:gd name="connsiteY20" fmla="*/ 5543956 h 5543956"/>
              <a:gd name="connsiteX0" fmla="*/ 3992129 w 3992129"/>
              <a:gd name="connsiteY0" fmla="*/ 1662171 h 5543956"/>
              <a:gd name="connsiteX1" fmla="*/ 3680585 w 3992129"/>
              <a:gd name="connsiteY1" fmla="*/ 1605527 h 5543956"/>
              <a:gd name="connsiteX2" fmla="*/ 3445916 w 3992129"/>
              <a:gd name="connsiteY2" fmla="*/ 1496285 h 5543956"/>
              <a:gd name="connsiteX3" fmla="*/ 3049407 w 3992129"/>
              <a:gd name="connsiteY3" fmla="*/ 1099775 h 5543956"/>
              <a:gd name="connsiteX4" fmla="*/ 2721679 w 3992129"/>
              <a:gd name="connsiteY4" fmla="*/ 585931 h 5543956"/>
              <a:gd name="connsiteX5" fmla="*/ 2462734 w 3992129"/>
              <a:gd name="connsiteY5" fmla="*/ 189421 h 5543956"/>
              <a:gd name="connsiteX6" fmla="*/ 2167375 w 3992129"/>
              <a:gd name="connsiteY6" fmla="*/ 35672 h 5543956"/>
              <a:gd name="connsiteX7" fmla="*/ 1783003 w 3992129"/>
              <a:gd name="connsiteY7" fmla="*/ 3304 h 5543956"/>
              <a:gd name="connsiteX8" fmla="*/ 1435046 w 3992129"/>
              <a:gd name="connsiteY8" fmla="*/ 92316 h 5543956"/>
              <a:gd name="connsiteX9" fmla="*/ 1107318 w 3992129"/>
              <a:gd name="connsiteY9" fmla="*/ 278433 h 5543956"/>
              <a:gd name="connsiteX10" fmla="*/ 860511 w 3992129"/>
              <a:gd name="connsiteY10" fmla="*/ 545470 h 5543956"/>
              <a:gd name="connsiteX11" fmla="*/ 601566 w 3992129"/>
              <a:gd name="connsiteY11" fmla="*/ 974348 h 5543956"/>
              <a:gd name="connsiteX12" fmla="*/ 370943 w 3992129"/>
              <a:gd name="connsiteY12" fmla="*/ 1524607 h 5543956"/>
              <a:gd name="connsiteX13" fmla="*/ 253608 w 3992129"/>
              <a:gd name="connsiteY13" fmla="*/ 1965623 h 5543956"/>
              <a:gd name="connsiteX14" fmla="*/ 148412 w 3992129"/>
              <a:gd name="connsiteY14" fmla="*/ 2410685 h 5543956"/>
              <a:gd name="connsiteX15" fmla="*/ 71538 w 3992129"/>
              <a:gd name="connsiteY15" fmla="*/ 2859793 h 5543956"/>
              <a:gd name="connsiteX16" fmla="*/ 31077 w 3992129"/>
              <a:gd name="connsiteY16" fmla="*/ 3284624 h 5543956"/>
              <a:gd name="connsiteX17" fmla="*/ 3196 w 3992129"/>
              <a:gd name="connsiteY17" fmla="*/ 4073157 h 5543956"/>
              <a:gd name="connsiteX18" fmla="*/ 2865 w 3992129"/>
              <a:gd name="connsiteY18" fmla="*/ 4603626 h 5543956"/>
              <a:gd name="connsiteX19" fmla="*/ 23388 w 3992129"/>
              <a:gd name="connsiteY19" fmla="*/ 5205160 h 5543956"/>
              <a:gd name="connsiteX20" fmla="*/ 15445 w 3992129"/>
              <a:gd name="connsiteY20" fmla="*/ 5543956 h 5543956"/>
              <a:gd name="connsiteX0" fmla="*/ 3991452 w 3991452"/>
              <a:gd name="connsiteY0" fmla="*/ 1662171 h 5543956"/>
              <a:gd name="connsiteX1" fmla="*/ 3679908 w 3991452"/>
              <a:gd name="connsiteY1" fmla="*/ 1605527 h 5543956"/>
              <a:gd name="connsiteX2" fmla="*/ 3445239 w 3991452"/>
              <a:gd name="connsiteY2" fmla="*/ 1496285 h 5543956"/>
              <a:gd name="connsiteX3" fmla="*/ 3048730 w 3991452"/>
              <a:gd name="connsiteY3" fmla="*/ 1099775 h 5543956"/>
              <a:gd name="connsiteX4" fmla="*/ 2721002 w 3991452"/>
              <a:gd name="connsiteY4" fmla="*/ 585931 h 5543956"/>
              <a:gd name="connsiteX5" fmla="*/ 2462057 w 3991452"/>
              <a:gd name="connsiteY5" fmla="*/ 189421 h 5543956"/>
              <a:gd name="connsiteX6" fmla="*/ 2166698 w 3991452"/>
              <a:gd name="connsiteY6" fmla="*/ 35672 h 5543956"/>
              <a:gd name="connsiteX7" fmla="*/ 1782326 w 3991452"/>
              <a:gd name="connsiteY7" fmla="*/ 3304 h 5543956"/>
              <a:gd name="connsiteX8" fmla="*/ 1434369 w 3991452"/>
              <a:gd name="connsiteY8" fmla="*/ 92316 h 5543956"/>
              <a:gd name="connsiteX9" fmla="*/ 1106641 w 3991452"/>
              <a:gd name="connsiteY9" fmla="*/ 278433 h 5543956"/>
              <a:gd name="connsiteX10" fmla="*/ 859834 w 3991452"/>
              <a:gd name="connsiteY10" fmla="*/ 545470 h 5543956"/>
              <a:gd name="connsiteX11" fmla="*/ 600889 w 3991452"/>
              <a:gd name="connsiteY11" fmla="*/ 974348 h 5543956"/>
              <a:gd name="connsiteX12" fmla="*/ 370266 w 3991452"/>
              <a:gd name="connsiteY12" fmla="*/ 1524607 h 5543956"/>
              <a:gd name="connsiteX13" fmla="*/ 252931 w 3991452"/>
              <a:gd name="connsiteY13" fmla="*/ 1965623 h 5543956"/>
              <a:gd name="connsiteX14" fmla="*/ 147735 w 3991452"/>
              <a:gd name="connsiteY14" fmla="*/ 2410685 h 5543956"/>
              <a:gd name="connsiteX15" fmla="*/ 70861 w 3991452"/>
              <a:gd name="connsiteY15" fmla="*/ 2859793 h 5543956"/>
              <a:gd name="connsiteX16" fmla="*/ 30400 w 3991452"/>
              <a:gd name="connsiteY16" fmla="*/ 3284624 h 5543956"/>
              <a:gd name="connsiteX17" fmla="*/ 2519 w 3991452"/>
              <a:gd name="connsiteY17" fmla="*/ 4073157 h 5543956"/>
              <a:gd name="connsiteX18" fmla="*/ 2188 w 3991452"/>
              <a:gd name="connsiteY18" fmla="*/ 4603626 h 5543956"/>
              <a:gd name="connsiteX19" fmla="*/ 10241 w 3991452"/>
              <a:gd name="connsiteY19" fmla="*/ 5196847 h 5543956"/>
              <a:gd name="connsiteX20" fmla="*/ 14768 w 3991452"/>
              <a:gd name="connsiteY20" fmla="*/ 5543956 h 5543956"/>
              <a:gd name="connsiteX0" fmla="*/ 3991680 w 3991680"/>
              <a:gd name="connsiteY0" fmla="*/ 1662171 h 5543956"/>
              <a:gd name="connsiteX1" fmla="*/ 3680136 w 3991680"/>
              <a:gd name="connsiteY1" fmla="*/ 1605527 h 5543956"/>
              <a:gd name="connsiteX2" fmla="*/ 3445467 w 3991680"/>
              <a:gd name="connsiteY2" fmla="*/ 1496285 h 5543956"/>
              <a:gd name="connsiteX3" fmla="*/ 3048958 w 3991680"/>
              <a:gd name="connsiteY3" fmla="*/ 1099775 h 5543956"/>
              <a:gd name="connsiteX4" fmla="*/ 2721230 w 3991680"/>
              <a:gd name="connsiteY4" fmla="*/ 585931 h 5543956"/>
              <a:gd name="connsiteX5" fmla="*/ 2462285 w 3991680"/>
              <a:gd name="connsiteY5" fmla="*/ 189421 h 5543956"/>
              <a:gd name="connsiteX6" fmla="*/ 2166926 w 3991680"/>
              <a:gd name="connsiteY6" fmla="*/ 35672 h 5543956"/>
              <a:gd name="connsiteX7" fmla="*/ 1782554 w 3991680"/>
              <a:gd name="connsiteY7" fmla="*/ 3304 h 5543956"/>
              <a:gd name="connsiteX8" fmla="*/ 1434597 w 3991680"/>
              <a:gd name="connsiteY8" fmla="*/ 92316 h 5543956"/>
              <a:gd name="connsiteX9" fmla="*/ 1106869 w 3991680"/>
              <a:gd name="connsiteY9" fmla="*/ 278433 h 5543956"/>
              <a:gd name="connsiteX10" fmla="*/ 860062 w 3991680"/>
              <a:gd name="connsiteY10" fmla="*/ 545470 h 5543956"/>
              <a:gd name="connsiteX11" fmla="*/ 601117 w 3991680"/>
              <a:gd name="connsiteY11" fmla="*/ 974348 h 5543956"/>
              <a:gd name="connsiteX12" fmla="*/ 370494 w 3991680"/>
              <a:gd name="connsiteY12" fmla="*/ 1524607 h 5543956"/>
              <a:gd name="connsiteX13" fmla="*/ 253159 w 3991680"/>
              <a:gd name="connsiteY13" fmla="*/ 1965623 h 5543956"/>
              <a:gd name="connsiteX14" fmla="*/ 147963 w 3991680"/>
              <a:gd name="connsiteY14" fmla="*/ 2410685 h 5543956"/>
              <a:gd name="connsiteX15" fmla="*/ 71089 w 3991680"/>
              <a:gd name="connsiteY15" fmla="*/ 2859793 h 5543956"/>
              <a:gd name="connsiteX16" fmla="*/ 30628 w 3991680"/>
              <a:gd name="connsiteY16" fmla="*/ 3284624 h 5543956"/>
              <a:gd name="connsiteX17" fmla="*/ 2747 w 3991680"/>
              <a:gd name="connsiteY17" fmla="*/ 4073157 h 5543956"/>
              <a:gd name="connsiteX18" fmla="*/ 2416 w 3991680"/>
              <a:gd name="connsiteY18" fmla="*/ 4603626 h 5543956"/>
              <a:gd name="connsiteX19" fmla="*/ 14996 w 3991680"/>
              <a:gd name="connsiteY19" fmla="*/ 5543956 h 554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91680" h="5543956">
                <a:moveTo>
                  <a:pt x="3991680" y="1662171"/>
                </a:moveTo>
                <a:cubicBezTo>
                  <a:pt x="3939756" y="1664231"/>
                  <a:pt x="3771171" y="1633175"/>
                  <a:pt x="3680136" y="1605527"/>
                </a:cubicBezTo>
                <a:cubicBezTo>
                  <a:pt x="3589101" y="1577879"/>
                  <a:pt x="3550663" y="1580577"/>
                  <a:pt x="3445467" y="1496285"/>
                </a:cubicBezTo>
                <a:cubicBezTo>
                  <a:pt x="3340271" y="1411993"/>
                  <a:pt x="3169664" y="1251501"/>
                  <a:pt x="3048958" y="1099775"/>
                </a:cubicBezTo>
                <a:cubicBezTo>
                  <a:pt x="2928252" y="948049"/>
                  <a:pt x="2819009" y="737657"/>
                  <a:pt x="2721230" y="585931"/>
                </a:cubicBezTo>
                <a:cubicBezTo>
                  <a:pt x="2623451" y="434205"/>
                  <a:pt x="2554669" y="281131"/>
                  <a:pt x="2462285" y="189421"/>
                </a:cubicBezTo>
                <a:cubicBezTo>
                  <a:pt x="2369901" y="97711"/>
                  <a:pt x="2280214" y="66691"/>
                  <a:pt x="2166926" y="35672"/>
                </a:cubicBezTo>
                <a:cubicBezTo>
                  <a:pt x="2053638" y="4653"/>
                  <a:pt x="1904609" y="-6137"/>
                  <a:pt x="1782554" y="3304"/>
                </a:cubicBezTo>
                <a:cubicBezTo>
                  <a:pt x="1660499" y="12745"/>
                  <a:pt x="1547211" y="46461"/>
                  <a:pt x="1434597" y="92316"/>
                </a:cubicBezTo>
                <a:cubicBezTo>
                  <a:pt x="1321983" y="138171"/>
                  <a:pt x="1202625" y="202907"/>
                  <a:pt x="1106869" y="278433"/>
                </a:cubicBezTo>
                <a:cubicBezTo>
                  <a:pt x="1011113" y="353959"/>
                  <a:pt x="944354" y="429484"/>
                  <a:pt x="860062" y="545470"/>
                </a:cubicBezTo>
                <a:cubicBezTo>
                  <a:pt x="775770" y="661456"/>
                  <a:pt x="682712" y="811158"/>
                  <a:pt x="601117" y="974348"/>
                </a:cubicBezTo>
                <a:cubicBezTo>
                  <a:pt x="519522" y="1137537"/>
                  <a:pt x="428487" y="1359394"/>
                  <a:pt x="370494" y="1524607"/>
                </a:cubicBezTo>
                <a:cubicBezTo>
                  <a:pt x="312501" y="1689820"/>
                  <a:pt x="290247" y="1817943"/>
                  <a:pt x="253159" y="1965623"/>
                </a:cubicBezTo>
                <a:cubicBezTo>
                  <a:pt x="216071" y="2113303"/>
                  <a:pt x="178308" y="2261657"/>
                  <a:pt x="147963" y="2410685"/>
                </a:cubicBezTo>
                <a:cubicBezTo>
                  <a:pt x="117618" y="2559713"/>
                  <a:pt x="90645" y="2714137"/>
                  <a:pt x="71089" y="2859793"/>
                </a:cubicBezTo>
                <a:cubicBezTo>
                  <a:pt x="51533" y="3005450"/>
                  <a:pt x="42018" y="3082397"/>
                  <a:pt x="30628" y="3284624"/>
                </a:cubicBezTo>
                <a:cubicBezTo>
                  <a:pt x="19238" y="3486851"/>
                  <a:pt x="7449" y="3853323"/>
                  <a:pt x="2747" y="4073157"/>
                </a:cubicBezTo>
                <a:cubicBezTo>
                  <a:pt x="-1955" y="4292991"/>
                  <a:pt x="375" y="4358493"/>
                  <a:pt x="2416" y="4603626"/>
                </a:cubicBezTo>
                <a:cubicBezTo>
                  <a:pt x="4457" y="4848759"/>
                  <a:pt x="12375" y="5348054"/>
                  <a:pt x="14996" y="554395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558A43-3586-4639-A07C-95EB738709BF}"/>
              </a:ext>
            </a:extLst>
          </p:cNvPr>
          <p:cNvSpPr/>
          <p:nvPr/>
        </p:nvSpPr>
        <p:spPr>
          <a:xfrm>
            <a:off x="3511943" y="795409"/>
            <a:ext cx="2407533" cy="4673549"/>
          </a:xfrm>
          <a:custGeom>
            <a:avLst/>
            <a:gdLst>
              <a:gd name="connsiteX0" fmla="*/ 3860863 w 3860863"/>
              <a:gd name="connsiteY0" fmla="*/ 0 h 5802285"/>
              <a:gd name="connsiteX1" fmla="*/ 3561458 w 3860863"/>
              <a:gd name="connsiteY1" fmla="*/ 173979 h 5802285"/>
              <a:gd name="connsiteX2" fmla="*/ 3168994 w 3860863"/>
              <a:gd name="connsiteY2" fmla="*/ 534074 h 5802285"/>
              <a:gd name="connsiteX3" fmla="*/ 2942417 w 3860863"/>
              <a:gd name="connsiteY3" fmla="*/ 813249 h 5802285"/>
              <a:gd name="connsiteX4" fmla="*/ 2772484 w 3860863"/>
              <a:gd name="connsiteY4" fmla="*/ 1031734 h 5802285"/>
              <a:gd name="connsiteX5" fmla="*/ 2590414 w 3860863"/>
              <a:gd name="connsiteY5" fmla="*/ 1290679 h 5802285"/>
              <a:gd name="connsiteX6" fmla="*/ 2477125 w 3860863"/>
              <a:gd name="connsiteY6" fmla="*/ 1505118 h 5802285"/>
              <a:gd name="connsiteX7" fmla="*/ 2299100 w 3860863"/>
              <a:gd name="connsiteY7" fmla="*/ 1804524 h 5802285"/>
              <a:gd name="connsiteX8" fmla="*/ 2141306 w 3860863"/>
              <a:gd name="connsiteY8" fmla="*/ 2148435 h 5802285"/>
              <a:gd name="connsiteX9" fmla="*/ 1963281 w 3860863"/>
              <a:gd name="connsiteY9" fmla="*/ 2548991 h 5802285"/>
              <a:gd name="connsiteX10" fmla="*/ 1817624 w 3860863"/>
              <a:gd name="connsiteY10" fmla="*/ 2892902 h 5802285"/>
              <a:gd name="connsiteX11" fmla="*/ 1708382 w 3860863"/>
              <a:gd name="connsiteY11" fmla="*/ 3252998 h 5802285"/>
              <a:gd name="connsiteX12" fmla="*/ 1554633 w 3860863"/>
              <a:gd name="connsiteY12" fmla="*/ 3689968 h 5802285"/>
              <a:gd name="connsiteX13" fmla="*/ 1481805 w 3860863"/>
              <a:gd name="connsiteY13" fmla="*/ 4098616 h 5802285"/>
              <a:gd name="connsiteX14" fmla="*/ 1400884 w 3860863"/>
              <a:gd name="connsiteY14" fmla="*/ 4572000 h 5802285"/>
              <a:gd name="connsiteX15" fmla="*/ 1360424 w 3860863"/>
              <a:gd name="connsiteY15" fmla="*/ 4693380 h 5802285"/>
              <a:gd name="connsiteX16" fmla="*/ 41422 w 3860863"/>
              <a:gd name="connsiteY16" fmla="*/ 5785805 h 5802285"/>
              <a:gd name="connsiteX17" fmla="*/ 332736 w 3860863"/>
              <a:gd name="connsiteY17" fmla="*/ 5348835 h 5802285"/>
              <a:gd name="connsiteX18" fmla="*/ 344874 w 3860863"/>
              <a:gd name="connsiteY18" fmla="*/ 5308375 h 5802285"/>
              <a:gd name="connsiteX19" fmla="*/ 381288 w 3860863"/>
              <a:gd name="connsiteY19" fmla="*/ 5284099 h 5802285"/>
              <a:gd name="connsiteX0" fmla="*/ 3863248 w 3863248"/>
              <a:gd name="connsiteY0" fmla="*/ 0 h 5807578"/>
              <a:gd name="connsiteX1" fmla="*/ 3563843 w 3863248"/>
              <a:gd name="connsiteY1" fmla="*/ 173979 h 5807578"/>
              <a:gd name="connsiteX2" fmla="*/ 3171379 w 3863248"/>
              <a:gd name="connsiteY2" fmla="*/ 534074 h 5807578"/>
              <a:gd name="connsiteX3" fmla="*/ 2944802 w 3863248"/>
              <a:gd name="connsiteY3" fmla="*/ 813249 h 5807578"/>
              <a:gd name="connsiteX4" fmla="*/ 2774869 w 3863248"/>
              <a:gd name="connsiteY4" fmla="*/ 1031734 h 5807578"/>
              <a:gd name="connsiteX5" fmla="*/ 2592799 w 3863248"/>
              <a:gd name="connsiteY5" fmla="*/ 1290679 h 5807578"/>
              <a:gd name="connsiteX6" fmla="*/ 2479510 w 3863248"/>
              <a:gd name="connsiteY6" fmla="*/ 1505118 h 5807578"/>
              <a:gd name="connsiteX7" fmla="*/ 2301485 w 3863248"/>
              <a:gd name="connsiteY7" fmla="*/ 1804524 h 5807578"/>
              <a:gd name="connsiteX8" fmla="*/ 2143691 w 3863248"/>
              <a:gd name="connsiteY8" fmla="*/ 2148435 h 5807578"/>
              <a:gd name="connsiteX9" fmla="*/ 1965666 w 3863248"/>
              <a:gd name="connsiteY9" fmla="*/ 2548991 h 5807578"/>
              <a:gd name="connsiteX10" fmla="*/ 1820009 w 3863248"/>
              <a:gd name="connsiteY10" fmla="*/ 2892902 h 5807578"/>
              <a:gd name="connsiteX11" fmla="*/ 1710767 w 3863248"/>
              <a:gd name="connsiteY11" fmla="*/ 3252998 h 5807578"/>
              <a:gd name="connsiteX12" fmla="*/ 1557018 w 3863248"/>
              <a:gd name="connsiteY12" fmla="*/ 3689968 h 5807578"/>
              <a:gd name="connsiteX13" fmla="*/ 1484190 w 3863248"/>
              <a:gd name="connsiteY13" fmla="*/ 4098616 h 5807578"/>
              <a:gd name="connsiteX14" fmla="*/ 1403269 w 3863248"/>
              <a:gd name="connsiteY14" fmla="*/ 4572000 h 5807578"/>
              <a:gd name="connsiteX15" fmla="*/ 43807 w 3863248"/>
              <a:gd name="connsiteY15" fmla="*/ 5785805 h 5807578"/>
              <a:gd name="connsiteX16" fmla="*/ 335121 w 3863248"/>
              <a:gd name="connsiteY16" fmla="*/ 5348835 h 5807578"/>
              <a:gd name="connsiteX17" fmla="*/ 347259 w 3863248"/>
              <a:gd name="connsiteY17" fmla="*/ 5308375 h 5807578"/>
              <a:gd name="connsiteX18" fmla="*/ 383673 w 3863248"/>
              <a:gd name="connsiteY18" fmla="*/ 5284099 h 5807578"/>
              <a:gd name="connsiteX0" fmla="*/ 3863248 w 3863248"/>
              <a:gd name="connsiteY0" fmla="*/ 0 h 5795828"/>
              <a:gd name="connsiteX1" fmla="*/ 3563843 w 3863248"/>
              <a:gd name="connsiteY1" fmla="*/ 173979 h 5795828"/>
              <a:gd name="connsiteX2" fmla="*/ 3171379 w 3863248"/>
              <a:gd name="connsiteY2" fmla="*/ 534074 h 5795828"/>
              <a:gd name="connsiteX3" fmla="*/ 2944802 w 3863248"/>
              <a:gd name="connsiteY3" fmla="*/ 813249 h 5795828"/>
              <a:gd name="connsiteX4" fmla="*/ 2774869 w 3863248"/>
              <a:gd name="connsiteY4" fmla="*/ 1031734 h 5795828"/>
              <a:gd name="connsiteX5" fmla="*/ 2592799 w 3863248"/>
              <a:gd name="connsiteY5" fmla="*/ 1290679 h 5795828"/>
              <a:gd name="connsiteX6" fmla="*/ 2479510 w 3863248"/>
              <a:gd name="connsiteY6" fmla="*/ 1505118 h 5795828"/>
              <a:gd name="connsiteX7" fmla="*/ 2301485 w 3863248"/>
              <a:gd name="connsiteY7" fmla="*/ 1804524 h 5795828"/>
              <a:gd name="connsiteX8" fmla="*/ 2143691 w 3863248"/>
              <a:gd name="connsiteY8" fmla="*/ 2148435 h 5795828"/>
              <a:gd name="connsiteX9" fmla="*/ 1965666 w 3863248"/>
              <a:gd name="connsiteY9" fmla="*/ 2548991 h 5795828"/>
              <a:gd name="connsiteX10" fmla="*/ 1820009 w 3863248"/>
              <a:gd name="connsiteY10" fmla="*/ 2892902 h 5795828"/>
              <a:gd name="connsiteX11" fmla="*/ 1710767 w 3863248"/>
              <a:gd name="connsiteY11" fmla="*/ 3252998 h 5795828"/>
              <a:gd name="connsiteX12" fmla="*/ 1557018 w 3863248"/>
              <a:gd name="connsiteY12" fmla="*/ 3689968 h 5795828"/>
              <a:gd name="connsiteX13" fmla="*/ 1484190 w 3863248"/>
              <a:gd name="connsiteY13" fmla="*/ 4098616 h 5795828"/>
              <a:gd name="connsiteX14" fmla="*/ 1403269 w 3863248"/>
              <a:gd name="connsiteY14" fmla="*/ 4572000 h 5795828"/>
              <a:gd name="connsiteX15" fmla="*/ 43807 w 3863248"/>
              <a:gd name="connsiteY15" fmla="*/ 5773667 h 5795828"/>
              <a:gd name="connsiteX16" fmla="*/ 335121 w 3863248"/>
              <a:gd name="connsiteY16" fmla="*/ 5348835 h 5795828"/>
              <a:gd name="connsiteX17" fmla="*/ 347259 w 3863248"/>
              <a:gd name="connsiteY17" fmla="*/ 5308375 h 5795828"/>
              <a:gd name="connsiteX18" fmla="*/ 383673 w 3863248"/>
              <a:gd name="connsiteY18" fmla="*/ 5284099 h 5795828"/>
              <a:gd name="connsiteX0" fmla="*/ 3928767 w 3928767"/>
              <a:gd name="connsiteY0" fmla="*/ 0 h 5874042"/>
              <a:gd name="connsiteX1" fmla="*/ 3629362 w 3928767"/>
              <a:gd name="connsiteY1" fmla="*/ 173979 h 5874042"/>
              <a:gd name="connsiteX2" fmla="*/ 3236898 w 3928767"/>
              <a:gd name="connsiteY2" fmla="*/ 534074 h 5874042"/>
              <a:gd name="connsiteX3" fmla="*/ 3010321 w 3928767"/>
              <a:gd name="connsiteY3" fmla="*/ 813249 h 5874042"/>
              <a:gd name="connsiteX4" fmla="*/ 2840388 w 3928767"/>
              <a:gd name="connsiteY4" fmla="*/ 1031734 h 5874042"/>
              <a:gd name="connsiteX5" fmla="*/ 2658318 w 3928767"/>
              <a:gd name="connsiteY5" fmla="*/ 1290679 h 5874042"/>
              <a:gd name="connsiteX6" fmla="*/ 2545029 w 3928767"/>
              <a:gd name="connsiteY6" fmla="*/ 1505118 h 5874042"/>
              <a:gd name="connsiteX7" fmla="*/ 2367004 w 3928767"/>
              <a:gd name="connsiteY7" fmla="*/ 1804524 h 5874042"/>
              <a:gd name="connsiteX8" fmla="*/ 2209210 w 3928767"/>
              <a:gd name="connsiteY8" fmla="*/ 2148435 h 5874042"/>
              <a:gd name="connsiteX9" fmla="*/ 2031185 w 3928767"/>
              <a:gd name="connsiteY9" fmla="*/ 2548991 h 5874042"/>
              <a:gd name="connsiteX10" fmla="*/ 1885528 w 3928767"/>
              <a:gd name="connsiteY10" fmla="*/ 2892902 h 5874042"/>
              <a:gd name="connsiteX11" fmla="*/ 1776286 w 3928767"/>
              <a:gd name="connsiteY11" fmla="*/ 3252998 h 5874042"/>
              <a:gd name="connsiteX12" fmla="*/ 1622537 w 3928767"/>
              <a:gd name="connsiteY12" fmla="*/ 3689968 h 5874042"/>
              <a:gd name="connsiteX13" fmla="*/ 1549709 w 3928767"/>
              <a:gd name="connsiteY13" fmla="*/ 4098616 h 5874042"/>
              <a:gd name="connsiteX14" fmla="*/ 1468788 w 3928767"/>
              <a:gd name="connsiteY14" fmla="*/ 4572000 h 5874042"/>
              <a:gd name="connsiteX15" fmla="*/ 109326 w 3928767"/>
              <a:gd name="connsiteY15" fmla="*/ 5773667 h 5874042"/>
              <a:gd name="connsiteX16" fmla="*/ 117418 w 3928767"/>
              <a:gd name="connsiteY16" fmla="*/ 5757482 h 5874042"/>
              <a:gd name="connsiteX17" fmla="*/ 400640 w 3928767"/>
              <a:gd name="connsiteY17" fmla="*/ 5348835 h 5874042"/>
              <a:gd name="connsiteX18" fmla="*/ 412778 w 3928767"/>
              <a:gd name="connsiteY18" fmla="*/ 5308375 h 5874042"/>
              <a:gd name="connsiteX19" fmla="*/ 449192 w 3928767"/>
              <a:gd name="connsiteY19" fmla="*/ 5284099 h 5874042"/>
              <a:gd name="connsiteX0" fmla="*/ 3933389 w 3933389"/>
              <a:gd name="connsiteY0" fmla="*/ 0 h 5869425"/>
              <a:gd name="connsiteX1" fmla="*/ 3633984 w 3933389"/>
              <a:gd name="connsiteY1" fmla="*/ 173979 h 5869425"/>
              <a:gd name="connsiteX2" fmla="*/ 3241520 w 3933389"/>
              <a:gd name="connsiteY2" fmla="*/ 534074 h 5869425"/>
              <a:gd name="connsiteX3" fmla="*/ 3014943 w 3933389"/>
              <a:gd name="connsiteY3" fmla="*/ 813249 h 5869425"/>
              <a:gd name="connsiteX4" fmla="*/ 2845010 w 3933389"/>
              <a:gd name="connsiteY4" fmla="*/ 1031734 h 5869425"/>
              <a:gd name="connsiteX5" fmla="*/ 2662940 w 3933389"/>
              <a:gd name="connsiteY5" fmla="*/ 1290679 h 5869425"/>
              <a:gd name="connsiteX6" fmla="*/ 2549651 w 3933389"/>
              <a:gd name="connsiteY6" fmla="*/ 1505118 h 5869425"/>
              <a:gd name="connsiteX7" fmla="*/ 2371626 w 3933389"/>
              <a:gd name="connsiteY7" fmla="*/ 1804524 h 5869425"/>
              <a:gd name="connsiteX8" fmla="*/ 2213832 w 3933389"/>
              <a:gd name="connsiteY8" fmla="*/ 2148435 h 5869425"/>
              <a:gd name="connsiteX9" fmla="*/ 2035807 w 3933389"/>
              <a:gd name="connsiteY9" fmla="*/ 2548991 h 5869425"/>
              <a:gd name="connsiteX10" fmla="*/ 1890150 w 3933389"/>
              <a:gd name="connsiteY10" fmla="*/ 2892902 h 5869425"/>
              <a:gd name="connsiteX11" fmla="*/ 1780908 w 3933389"/>
              <a:gd name="connsiteY11" fmla="*/ 3252998 h 5869425"/>
              <a:gd name="connsiteX12" fmla="*/ 1627159 w 3933389"/>
              <a:gd name="connsiteY12" fmla="*/ 3689968 h 5869425"/>
              <a:gd name="connsiteX13" fmla="*/ 1554331 w 3933389"/>
              <a:gd name="connsiteY13" fmla="*/ 4098616 h 5869425"/>
              <a:gd name="connsiteX14" fmla="*/ 1473410 w 3933389"/>
              <a:gd name="connsiteY14" fmla="*/ 4572000 h 5869425"/>
              <a:gd name="connsiteX15" fmla="*/ 113948 w 3933389"/>
              <a:gd name="connsiteY15" fmla="*/ 5773667 h 5869425"/>
              <a:gd name="connsiteX16" fmla="*/ 109902 w 3933389"/>
              <a:gd name="connsiteY16" fmla="*/ 5745344 h 5869425"/>
              <a:gd name="connsiteX17" fmla="*/ 405262 w 3933389"/>
              <a:gd name="connsiteY17" fmla="*/ 5348835 h 5869425"/>
              <a:gd name="connsiteX18" fmla="*/ 417400 w 3933389"/>
              <a:gd name="connsiteY18" fmla="*/ 5308375 h 5869425"/>
              <a:gd name="connsiteX19" fmla="*/ 453814 w 3933389"/>
              <a:gd name="connsiteY19" fmla="*/ 5284099 h 5869425"/>
              <a:gd name="connsiteX0" fmla="*/ 3863249 w 3863249"/>
              <a:gd name="connsiteY0" fmla="*/ 0 h 5795828"/>
              <a:gd name="connsiteX1" fmla="*/ 3563844 w 3863249"/>
              <a:gd name="connsiteY1" fmla="*/ 173979 h 5795828"/>
              <a:gd name="connsiteX2" fmla="*/ 3171380 w 3863249"/>
              <a:gd name="connsiteY2" fmla="*/ 534074 h 5795828"/>
              <a:gd name="connsiteX3" fmla="*/ 2944803 w 3863249"/>
              <a:gd name="connsiteY3" fmla="*/ 813249 h 5795828"/>
              <a:gd name="connsiteX4" fmla="*/ 2774870 w 3863249"/>
              <a:gd name="connsiteY4" fmla="*/ 1031734 h 5795828"/>
              <a:gd name="connsiteX5" fmla="*/ 2592800 w 3863249"/>
              <a:gd name="connsiteY5" fmla="*/ 1290679 h 5795828"/>
              <a:gd name="connsiteX6" fmla="*/ 2479511 w 3863249"/>
              <a:gd name="connsiteY6" fmla="*/ 1505118 h 5795828"/>
              <a:gd name="connsiteX7" fmla="*/ 2301486 w 3863249"/>
              <a:gd name="connsiteY7" fmla="*/ 1804524 h 5795828"/>
              <a:gd name="connsiteX8" fmla="*/ 2143692 w 3863249"/>
              <a:gd name="connsiteY8" fmla="*/ 2148435 h 5795828"/>
              <a:gd name="connsiteX9" fmla="*/ 1965667 w 3863249"/>
              <a:gd name="connsiteY9" fmla="*/ 2548991 h 5795828"/>
              <a:gd name="connsiteX10" fmla="*/ 1820010 w 3863249"/>
              <a:gd name="connsiteY10" fmla="*/ 2892902 h 5795828"/>
              <a:gd name="connsiteX11" fmla="*/ 1710768 w 3863249"/>
              <a:gd name="connsiteY11" fmla="*/ 3252998 h 5795828"/>
              <a:gd name="connsiteX12" fmla="*/ 1557019 w 3863249"/>
              <a:gd name="connsiteY12" fmla="*/ 3689968 h 5795828"/>
              <a:gd name="connsiteX13" fmla="*/ 1484191 w 3863249"/>
              <a:gd name="connsiteY13" fmla="*/ 4098616 h 5795828"/>
              <a:gd name="connsiteX14" fmla="*/ 1403270 w 3863249"/>
              <a:gd name="connsiteY14" fmla="*/ 4572000 h 5795828"/>
              <a:gd name="connsiteX15" fmla="*/ 43808 w 3863249"/>
              <a:gd name="connsiteY15" fmla="*/ 5773667 h 5795828"/>
              <a:gd name="connsiteX16" fmla="*/ 335122 w 3863249"/>
              <a:gd name="connsiteY16" fmla="*/ 5348835 h 5795828"/>
              <a:gd name="connsiteX17" fmla="*/ 347260 w 3863249"/>
              <a:gd name="connsiteY17" fmla="*/ 5308375 h 5795828"/>
              <a:gd name="connsiteX18" fmla="*/ 383674 w 3863249"/>
              <a:gd name="connsiteY18" fmla="*/ 5284099 h 5795828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16" fmla="*/ 12138 w 3528127"/>
              <a:gd name="connsiteY16" fmla="*/ 5308375 h 5348835"/>
              <a:gd name="connsiteX17" fmla="*/ 48552 w 3528127"/>
              <a:gd name="connsiteY17" fmla="*/ 5284099 h 5348835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16" fmla="*/ 12138 w 3528127"/>
              <a:gd name="connsiteY16" fmla="*/ 5308375 h 5348835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53749 w 2459979"/>
              <a:gd name="connsiteY12" fmla="*/ 3689968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53749 w 2459979"/>
              <a:gd name="connsiteY12" fmla="*/ 3689968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307498 w 2459979"/>
              <a:gd name="connsiteY10" fmla="*/ 3252998 h 4572000"/>
              <a:gd name="connsiteX11" fmla="*/ 182071 w 2459979"/>
              <a:gd name="connsiteY11" fmla="*/ 3694014 h 4572000"/>
              <a:gd name="connsiteX12" fmla="*/ 80921 w 2459979"/>
              <a:gd name="connsiteY12" fmla="*/ 4098616 h 4572000"/>
              <a:gd name="connsiteX13" fmla="*/ 0 w 2459979"/>
              <a:gd name="connsiteY13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898216 w 2459979"/>
              <a:gd name="connsiteY6" fmla="*/ 1804524 h 4572000"/>
              <a:gd name="connsiteX7" fmla="*/ 740422 w 2459979"/>
              <a:gd name="connsiteY7" fmla="*/ 2148435 h 4572000"/>
              <a:gd name="connsiteX8" fmla="*/ 566443 w 2459979"/>
              <a:gd name="connsiteY8" fmla="*/ 2532807 h 4572000"/>
              <a:gd name="connsiteX9" fmla="*/ 307498 w 2459979"/>
              <a:gd name="connsiteY9" fmla="*/ 3252998 h 4572000"/>
              <a:gd name="connsiteX10" fmla="*/ 182071 w 2459979"/>
              <a:gd name="connsiteY10" fmla="*/ 3694014 h 4572000"/>
              <a:gd name="connsiteX11" fmla="*/ 80921 w 2459979"/>
              <a:gd name="connsiteY11" fmla="*/ 4098616 h 4572000"/>
              <a:gd name="connsiteX12" fmla="*/ 0 w 2459979"/>
              <a:gd name="connsiteY12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189530 w 2459979"/>
              <a:gd name="connsiteY4" fmla="*/ 1290679 h 4572000"/>
              <a:gd name="connsiteX5" fmla="*/ 898216 w 2459979"/>
              <a:gd name="connsiteY5" fmla="*/ 1804524 h 4572000"/>
              <a:gd name="connsiteX6" fmla="*/ 740422 w 2459979"/>
              <a:gd name="connsiteY6" fmla="*/ 2148435 h 4572000"/>
              <a:gd name="connsiteX7" fmla="*/ 566443 w 2459979"/>
              <a:gd name="connsiteY7" fmla="*/ 2532807 h 4572000"/>
              <a:gd name="connsiteX8" fmla="*/ 307498 w 2459979"/>
              <a:gd name="connsiteY8" fmla="*/ 3252998 h 4572000"/>
              <a:gd name="connsiteX9" fmla="*/ 182071 w 2459979"/>
              <a:gd name="connsiteY9" fmla="*/ 3694014 h 4572000"/>
              <a:gd name="connsiteX10" fmla="*/ 80921 w 2459979"/>
              <a:gd name="connsiteY10" fmla="*/ 4098616 h 4572000"/>
              <a:gd name="connsiteX11" fmla="*/ 0 w 2459979"/>
              <a:gd name="connsiteY11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9979" h="4572000">
                <a:moveTo>
                  <a:pt x="2459979" y="0"/>
                </a:moveTo>
                <a:cubicBezTo>
                  <a:pt x="2165752" y="161952"/>
                  <a:pt x="2350408" y="47627"/>
                  <a:pt x="2087054" y="252093"/>
                </a:cubicBezTo>
                <a:cubicBezTo>
                  <a:pt x="1823700" y="456559"/>
                  <a:pt x="1691120" y="640151"/>
                  <a:pt x="1541533" y="813249"/>
                </a:cubicBezTo>
                <a:cubicBezTo>
                  <a:pt x="1391946" y="986347"/>
                  <a:pt x="1296749" y="1125467"/>
                  <a:pt x="1189530" y="1290679"/>
                </a:cubicBezTo>
                <a:cubicBezTo>
                  <a:pt x="1082311" y="1455891"/>
                  <a:pt x="973067" y="1661565"/>
                  <a:pt x="898216" y="1804524"/>
                </a:cubicBezTo>
                <a:cubicBezTo>
                  <a:pt x="823365" y="1947483"/>
                  <a:pt x="795718" y="2027055"/>
                  <a:pt x="740422" y="2148435"/>
                </a:cubicBezTo>
                <a:cubicBezTo>
                  <a:pt x="685127" y="2269816"/>
                  <a:pt x="638597" y="2348713"/>
                  <a:pt x="566443" y="2532807"/>
                </a:cubicBezTo>
                <a:cubicBezTo>
                  <a:pt x="494289" y="2716901"/>
                  <a:pt x="371560" y="3059464"/>
                  <a:pt x="307498" y="3252998"/>
                </a:cubicBezTo>
                <a:cubicBezTo>
                  <a:pt x="243436" y="3446532"/>
                  <a:pt x="219834" y="3553078"/>
                  <a:pt x="182071" y="3694014"/>
                </a:cubicBezTo>
                <a:cubicBezTo>
                  <a:pt x="144308" y="3834950"/>
                  <a:pt x="111266" y="3952285"/>
                  <a:pt x="80921" y="4098616"/>
                </a:cubicBezTo>
                <a:cubicBezTo>
                  <a:pt x="50576" y="4244947"/>
                  <a:pt x="78223" y="4133007"/>
                  <a:pt x="0" y="457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C72EDF-C044-498A-B9BD-99E28E077CD1}"/>
              </a:ext>
            </a:extLst>
          </p:cNvPr>
          <p:cNvSpPr txBox="1"/>
          <p:nvPr/>
        </p:nvSpPr>
        <p:spPr>
          <a:xfrm flipH="1">
            <a:off x="5624018" y="6295115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VOLUME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9B6F69-3CAE-44FF-8F0E-A4156A4EEA09}"/>
              </a:ext>
            </a:extLst>
          </p:cNvPr>
          <p:cNvSpPr txBox="1"/>
          <p:nvPr/>
        </p:nvSpPr>
        <p:spPr>
          <a:xfrm flipH="1">
            <a:off x="1424977" y="359173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PRESSURE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E694DA-645D-4181-99D6-B9B3AD3AFD6A}"/>
              </a:ext>
            </a:extLst>
          </p:cNvPr>
          <p:cNvSpPr txBox="1"/>
          <p:nvPr/>
        </p:nvSpPr>
        <p:spPr>
          <a:xfrm>
            <a:off x="4002569" y="318490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Isovolumic</a:t>
            </a:r>
            <a:r>
              <a:rPr lang="cs-CZ" dirty="0">
                <a:solidFill>
                  <a:srgbClr val="FF0000"/>
                </a:solidFill>
              </a:rPr>
              <a:t> maxima </a:t>
            </a:r>
            <a:r>
              <a:rPr lang="cs-CZ" dirty="0" err="1">
                <a:solidFill>
                  <a:srgbClr val="FF0000"/>
                </a:solidFill>
              </a:rPr>
              <a:t>curve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CB02BC-4699-48A1-AC95-0CE50A4E0999}"/>
              </a:ext>
            </a:extLst>
          </p:cNvPr>
          <p:cNvSpPr/>
          <p:nvPr/>
        </p:nvSpPr>
        <p:spPr>
          <a:xfrm>
            <a:off x="5913102" y="7657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36E20E-5DAE-4E41-9FB5-284F0C0D6EE8}"/>
              </a:ext>
            </a:extLst>
          </p:cNvPr>
          <p:cNvSpPr/>
          <p:nvPr/>
        </p:nvSpPr>
        <p:spPr>
          <a:xfrm>
            <a:off x="3491056" y="5431383"/>
            <a:ext cx="45719" cy="625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D3A6E37C-21CF-4B52-B02F-F014D501E98D}"/>
              </a:ext>
            </a:extLst>
          </p:cNvPr>
          <p:cNvSpPr/>
          <p:nvPr/>
        </p:nvSpPr>
        <p:spPr>
          <a:xfrm>
            <a:off x="3517205" y="5457411"/>
            <a:ext cx="2474105" cy="719358"/>
          </a:xfrm>
          <a:custGeom>
            <a:avLst/>
            <a:gdLst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94137 h 719358"/>
              <a:gd name="connsiteX4" fmla="*/ 1824296 w 2474105"/>
              <a:gd name="connsiteY4" fmla="*/ 345490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76119 h 719358"/>
              <a:gd name="connsiteX4" fmla="*/ 1824296 w 2474105"/>
              <a:gd name="connsiteY4" fmla="*/ 345490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76119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81959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50428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05383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05383 w 2474105"/>
              <a:gd name="connsiteY3" fmla="*/ 480624 h 719358"/>
              <a:gd name="connsiteX4" fmla="*/ 1936907 w 2474105"/>
              <a:gd name="connsiteY4" fmla="*/ 313959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41418 w 2474105"/>
              <a:gd name="connsiteY3" fmla="*/ 489633 h 719358"/>
              <a:gd name="connsiteX4" fmla="*/ 1936907 w 2474105"/>
              <a:gd name="connsiteY4" fmla="*/ 313959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41418 w 2474105"/>
              <a:gd name="connsiteY3" fmla="*/ 489633 h 719358"/>
              <a:gd name="connsiteX4" fmla="*/ 1941411 w 2474105"/>
              <a:gd name="connsiteY4" fmla="*/ 282428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4105" h="719358">
                <a:moveTo>
                  <a:pt x="0" y="719358"/>
                </a:moveTo>
                <a:lnTo>
                  <a:pt x="414408" y="665305"/>
                </a:lnTo>
                <a:lnTo>
                  <a:pt x="968453" y="584225"/>
                </a:lnTo>
                <a:cubicBezTo>
                  <a:pt x="1150132" y="555697"/>
                  <a:pt x="1279258" y="539933"/>
                  <a:pt x="1441418" y="489633"/>
                </a:cubicBezTo>
                <a:cubicBezTo>
                  <a:pt x="1603578" y="439334"/>
                  <a:pt x="1780002" y="358253"/>
                  <a:pt x="1941411" y="282428"/>
                </a:cubicBezTo>
                <a:cubicBezTo>
                  <a:pt x="2102820" y="206603"/>
                  <a:pt x="2308522" y="88737"/>
                  <a:pt x="2409872" y="34684"/>
                </a:cubicBezTo>
                <a:cubicBezTo>
                  <a:pt x="2511222" y="-19369"/>
                  <a:pt x="2471808" y="901"/>
                  <a:pt x="2432394" y="2117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78CD904-1BD7-44CA-B1DD-4C7DF40EBFEF}"/>
              </a:ext>
            </a:extLst>
          </p:cNvPr>
          <p:cNvSpPr/>
          <p:nvPr/>
        </p:nvSpPr>
        <p:spPr>
          <a:xfrm>
            <a:off x="5926693" y="5427732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A1AC424-4970-409A-A446-B9A13AC5CDE3}"/>
              </a:ext>
            </a:extLst>
          </p:cNvPr>
          <p:cNvCxnSpPr>
            <a:cxnSpLocks/>
          </p:cNvCxnSpPr>
          <p:nvPr/>
        </p:nvCxnSpPr>
        <p:spPr>
          <a:xfrm flipH="1">
            <a:off x="3494333" y="5468958"/>
            <a:ext cx="2442751" cy="1"/>
          </a:xfrm>
          <a:prstGeom prst="straightConnector1">
            <a:avLst/>
          </a:prstGeom>
          <a:ln w="127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150B07D-4168-4586-9EF4-59A7C0DF72BF}"/>
              </a:ext>
            </a:extLst>
          </p:cNvPr>
          <p:cNvCxnSpPr>
            <a:cxnSpLocks/>
          </p:cNvCxnSpPr>
          <p:nvPr/>
        </p:nvCxnSpPr>
        <p:spPr>
          <a:xfrm flipH="1" flipV="1">
            <a:off x="5931009" y="936448"/>
            <a:ext cx="13637" cy="4667071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60C766F-B05B-457A-8F9C-4482DB089604}"/>
              </a:ext>
            </a:extLst>
          </p:cNvPr>
          <p:cNvSpPr txBox="1"/>
          <p:nvPr/>
        </p:nvSpPr>
        <p:spPr>
          <a:xfrm rot="18096286">
            <a:off x="3204175" y="1507290"/>
            <a:ext cx="273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Curve of the maxima of </a:t>
            </a:r>
            <a:r>
              <a:rPr lang="en-US" dirty="0" err="1">
                <a:solidFill>
                  <a:schemeClr val="accent1"/>
                </a:solidFill>
              </a:rPr>
              <a:t>afterloaded</a:t>
            </a:r>
            <a:r>
              <a:rPr lang="en-US" dirty="0">
                <a:solidFill>
                  <a:schemeClr val="accent1"/>
                </a:solidFill>
              </a:rPr>
              <a:t> contractions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52C49A0-3869-4B6D-933E-5E81D3E5ED65}"/>
              </a:ext>
            </a:extLst>
          </p:cNvPr>
          <p:cNvSpPr txBox="1"/>
          <p:nvPr/>
        </p:nvSpPr>
        <p:spPr>
          <a:xfrm>
            <a:off x="5085240" y="2117546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Isobaric</a:t>
            </a:r>
            <a:r>
              <a:rPr lang="cs-CZ" dirty="0">
                <a:solidFill>
                  <a:srgbClr val="00B050"/>
                </a:solidFill>
              </a:rPr>
              <a:t> maxima </a:t>
            </a:r>
            <a:r>
              <a:rPr lang="cs-CZ" dirty="0" err="1">
                <a:solidFill>
                  <a:srgbClr val="00B050"/>
                </a:solidFill>
              </a:rPr>
              <a:t>curve</a:t>
            </a:r>
            <a:r>
              <a:rPr lang="cs-CZ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4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E8423A-AD07-4CA2-B408-8C730118D592}"/>
              </a:ext>
            </a:extLst>
          </p:cNvPr>
          <p:cNvSpPr/>
          <p:nvPr/>
        </p:nvSpPr>
        <p:spPr>
          <a:xfrm>
            <a:off x="4288864" y="2549841"/>
            <a:ext cx="1652244" cy="2906978"/>
          </a:xfrm>
          <a:custGeom>
            <a:avLst/>
            <a:gdLst>
              <a:gd name="connsiteX0" fmla="*/ 0 w 1652244"/>
              <a:gd name="connsiteY0" fmla="*/ 0 h 2570057"/>
              <a:gd name="connsiteX1" fmla="*/ 1652244 w 1652244"/>
              <a:gd name="connsiteY1" fmla="*/ 0 h 2570057"/>
              <a:gd name="connsiteX2" fmla="*/ 1652244 w 1652244"/>
              <a:gd name="connsiteY2" fmla="*/ 2570057 h 2570057"/>
              <a:gd name="connsiteX3" fmla="*/ 0 w 1652244"/>
              <a:gd name="connsiteY3" fmla="*/ 2570057 h 2570057"/>
              <a:gd name="connsiteX4" fmla="*/ 0 w 1652244"/>
              <a:gd name="connsiteY4" fmla="*/ 0 h 2570057"/>
              <a:gd name="connsiteX0" fmla="*/ 0 w 1652244"/>
              <a:gd name="connsiteY0" fmla="*/ 269272 h 2839329"/>
              <a:gd name="connsiteX1" fmla="*/ 1003660 w 1652244"/>
              <a:gd name="connsiteY1" fmla="*/ 0 h 2839329"/>
              <a:gd name="connsiteX2" fmla="*/ 1652244 w 1652244"/>
              <a:gd name="connsiteY2" fmla="*/ 269272 h 2839329"/>
              <a:gd name="connsiteX3" fmla="*/ 1652244 w 1652244"/>
              <a:gd name="connsiteY3" fmla="*/ 2839329 h 2839329"/>
              <a:gd name="connsiteX4" fmla="*/ 0 w 1652244"/>
              <a:gd name="connsiteY4" fmla="*/ 2839329 h 2839329"/>
              <a:gd name="connsiteX5" fmla="*/ 0 w 1652244"/>
              <a:gd name="connsiteY5" fmla="*/ 269272 h 2839329"/>
              <a:gd name="connsiteX0" fmla="*/ 0 w 1652244"/>
              <a:gd name="connsiteY0" fmla="*/ 280829 h 2850886"/>
              <a:gd name="connsiteX1" fmla="*/ 420625 w 1652244"/>
              <a:gd name="connsiteY1" fmla="*/ 32529 h 2850886"/>
              <a:gd name="connsiteX2" fmla="*/ 1003660 w 1652244"/>
              <a:gd name="connsiteY2" fmla="*/ 11557 h 2850886"/>
              <a:gd name="connsiteX3" fmla="*/ 1652244 w 1652244"/>
              <a:gd name="connsiteY3" fmla="*/ 280829 h 2850886"/>
              <a:gd name="connsiteX4" fmla="*/ 1652244 w 1652244"/>
              <a:gd name="connsiteY4" fmla="*/ 2850886 h 2850886"/>
              <a:gd name="connsiteX5" fmla="*/ 0 w 1652244"/>
              <a:gd name="connsiteY5" fmla="*/ 2850886 h 2850886"/>
              <a:gd name="connsiteX6" fmla="*/ 0 w 1652244"/>
              <a:gd name="connsiteY6" fmla="*/ 280829 h 2850886"/>
              <a:gd name="connsiteX0" fmla="*/ 0 w 1652244"/>
              <a:gd name="connsiteY0" fmla="*/ 280829 h 2850886"/>
              <a:gd name="connsiteX1" fmla="*/ 420625 w 1652244"/>
              <a:gd name="connsiteY1" fmla="*/ 32529 h 2850886"/>
              <a:gd name="connsiteX2" fmla="*/ 1003660 w 1652244"/>
              <a:gd name="connsiteY2" fmla="*/ 11557 h 2850886"/>
              <a:gd name="connsiteX3" fmla="*/ 1652244 w 1652244"/>
              <a:gd name="connsiteY3" fmla="*/ 280829 h 2850886"/>
              <a:gd name="connsiteX4" fmla="*/ 1652244 w 1652244"/>
              <a:gd name="connsiteY4" fmla="*/ 2850886 h 2850886"/>
              <a:gd name="connsiteX5" fmla="*/ 0 w 1652244"/>
              <a:gd name="connsiteY5" fmla="*/ 2850886 h 2850886"/>
              <a:gd name="connsiteX6" fmla="*/ 0 w 1652244"/>
              <a:gd name="connsiteY6" fmla="*/ 280829 h 2850886"/>
              <a:gd name="connsiteX0" fmla="*/ 0 w 1652244"/>
              <a:gd name="connsiteY0" fmla="*/ 280829 h 2850886"/>
              <a:gd name="connsiteX1" fmla="*/ 420625 w 1652244"/>
              <a:gd name="connsiteY1" fmla="*/ 32529 h 2850886"/>
              <a:gd name="connsiteX2" fmla="*/ 1003660 w 1652244"/>
              <a:gd name="connsiteY2" fmla="*/ 11557 h 2850886"/>
              <a:gd name="connsiteX3" fmla="*/ 1652244 w 1652244"/>
              <a:gd name="connsiteY3" fmla="*/ 280829 h 2850886"/>
              <a:gd name="connsiteX4" fmla="*/ 1652244 w 1652244"/>
              <a:gd name="connsiteY4" fmla="*/ 2850886 h 2850886"/>
              <a:gd name="connsiteX5" fmla="*/ 0 w 1652244"/>
              <a:gd name="connsiteY5" fmla="*/ 2850886 h 2850886"/>
              <a:gd name="connsiteX6" fmla="*/ 0 w 1652244"/>
              <a:gd name="connsiteY6" fmla="*/ 280829 h 2850886"/>
              <a:gd name="connsiteX0" fmla="*/ 0 w 1652244"/>
              <a:gd name="connsiteY0" fmla="*/ 284905 h 2854962"/>
              <a:gd name="connsiteX1" fmla="*/ 483542 w 1652244"/>
              <a:gd name="connsiteY1" fmla="*/ 28216 h 2854962"/>
              <a:gd name="connsiteX2" fmla="*/ 1003660 w 1652244"/>
              <a:gd name="connsiteY2" fmla="*/ 15633 h 2854962"/>
              <a:gd name="connsiteX3" fmla="*/ 1652244 w 1652244"/>
              <a:gd name="connsiteY3" fmla="*/ 284905 h 2854962"/>
              <a:gd name="connsiteX4" fmla="*/ 1652244 w 1652244"/>
              <a:gd name="connsiteY4" fmla="*/ 2854962 h 2854962"/>
              <a:gd name="connsiteX5" fmla="*/ 0 w 1652244"/>
              <a:gd name="connsiteY5" fmla="*/ 2854962 h 2854962"/>
              <a:gd name="connsiteX6" fmla="*/ 0 w 1652244"/>
              <a:gd name="connsiteY6" fmla="*/ 284905 h 2854962"/>
              <a:gd name="connsiteX0" fmla="*/ 0 w 1652244"/>
              <a:gd name="connsiteY0" fmla="*/ 284905 h 2854962"/>
              <a:gd name="connsiteX1" fmla="*/ 483542 w 1652244"/>
              <a:gd name="connsiteY1" fmla="*/ 28216 h 2854962"/>
              <a:gd name="connsiteX2" fmla="*/ 1003660 w 1652244"/>
              <a:gd name="connsiteY2" fmla="*/ 15633 h 2854962"/>
              <a:gd name="connsiteX3" fmla="*/ 1652244 w 1652244"/>
              <a:gd name="connsiteY3" fmla="*/ 284905 h 2854962"/>
              <a:gd name="connsiteX4" fmla="*/ 1652244 w 1652244"/>
              <a:gd name="connsiteY4" fmla="*/ 2854962 h 2854962"/>
              <a:gd name="connsiteX5" fmla="*/ 0 w 1652244"/>
              <a:gd name="connsiteY5" fmla="*/ 2854962 h 2854962"/>
              <a:gd name="connsiteX6" fmla="*/ 0 w 1652244"/>
              <a:gd name="connsiteY6" fmla="*/ 284905 h 2854962"/>
              <a:gd name="connsiteX0" fmla="*/ 0 w 1652244"/>
              <a:gd name="connsiteY0" fmla="*/ 383164 h 2953221"/>
              <a:gd name="connsiteX1" fmla="*/ 563238 w 1652244"/>
              <a:gd name="connsiteY1" fmla="*/ 9029 h 2953221"/>
              <a:gd name="connsiteX2" fmla="*/ 1003660 w 1652244"/>
              <a:gd name="connsiteY2" fmla="*/ 113892 h 2953221"/>
              <a:gd name="connsiteX3" fmla="*/ 1652244 w 1652244"/>
              <a:gd name="connsiteY3" fmla="*/ 383164 h 2953221"/>
              <a:gd name="connsiteX4" fmla="*/ 1652244 w 1652244"/>
              <a:gd name="connsiteY4" fmla="*/ 2953221 h 2953221"/>
              <a:gd name="connsiteX5" fmla="*/ 0 w 1652244"/>
              <a:gd name="connsiteY5" fmla="*/ 2953221 h 2953221"/>
              <a:gd name="connsiteX6" fmla="*/ 0 w 1652244"/>
              <a:gd name="connsiteY6" fmla="*/ 383164 h 2953221"/>
              <a:gd name="connsiteX0" fmla="*/ 0 w 1652244"/>
              <a:gd name="connsiteY0" fmla="*/ 383164 h 2953221"/>
              <a:gd name="connsiteX1" fmla="*/ 563238 w 1652244"/>
              <a:gd name="connsiteY1" fmla="*/ 9029 h 2953221"/>
              <a:gd name="connsiteX2" fmla="*/ 1003660 w 1652244"/>
              <a:gd name="connsiteY2" fmla="*/ 113892 h 2953221"/>
              <a:gd name="connsiteX3" fmla="*/ 1652244 w 1652244"/>
              <a:gd name="connsiteY3" fmla="*/ 383164 h 2953221"/>
              <a:gd name="connsiteX4" fmla="*/ 1652244 w 1652244"/>
              <a:gd name="connsiteY4" fmla="*/ 2953221 h 2953221"/>
              <a:gd name="connsiteX5" fmla="*/ 0 w 1652244"/>
              <a:gd name="connsiteY5" fmla="*/ 2953221 h 2953221"/>
              <a:gd name="connsiteX6" fmla="*/ 0 w 1652244"/>
              <a:gd name="connsiteY6" fmla="*/ 383164 h 2953221"/>
              <a:gd name="connsiteX0" fmla="*/ 0 w 1652244"/>
              <a:gd name="connsiteY0" fmla="*/ 332929 h 2902986"/>
              <a:gd name="connsiteX1" fmla="*/ 546460 w 1652244"/>
              <a:gd name="connsiteY1" fmla="*/ 13323 h 2902986"/>
              <a:gd name="connsiteX2" fmla="*/ 1003660 w 1652244"/>
              <a:gd name="connsiteY2" fmla="*/ 63657 h 2902986"/>
              <a:gd name="connsiteX3" fmla="*/ 1652244 w 1652244"/>
              <a:gd name="connsiteY3" fmla="*/ 332929 h 2902986"/>
              <a:gd name="connsiteX4" fmla="*/ 1652244 w 1652244"/>
              <a:gd name="connsiteY4" fmla="*/ 2902986 h 2902986"/>
              <a:gd name="connsiteX5" fmla="*/ 0 w 1652244"/>
              <a:gd name="connsiteY5" fmla="*/ 2902986 h 2902986"/>
              <a:gd name="connsiteX6" fmla="*/ 0 w 1652244"/>
              <a:gd name="connsiteY6" fmla="*/ 332929 h 2902986"/>
              <a:gd name="connsiteX0" fmla="*/ 0 w 1652244"/>
              <a:gd name="connsiteY0" fmla="*/ 334595 h 2904652"/>
              <a:gd name="connsiteX1" fmla="*/ 546460 w 1652244"/>
              <a:gd name="connsiteY1" fmla="*/ 14989 h 2904652"/>
              <a:gd name="connsiteX2" fmla="*/ 1003660 w 1652244"/>
              <a:gd name="connsiteY2" fmla="*/ 65323 h 2904652"/>
              <a:gd name="connsiteX3" fmla="*/ 1652244 w 1652244"/>
              <a:gd name="connsiteY3" fmla="*/ 334595 h 2904652"/>
              <a:gd name="connsiteX4" fmla="*/ 1652244 w 1652244"/>
              <a:gd name="connsiteY4" fmla="*/ 2904652 h 2904652"/>
              <a:gd name="connsiteX5" fmla="*/ 0 w 1652244"/>
              <a:gd name="connsiteY5" fmla="*/ 2904652 h 2904652"/>
              <a:gd name="connsiteX6" fmla="*/ 0 w 1652244"/>
              <a:gd name="connsiteY6" fmla="*/ 334595 h 2904652"/>
              <a:gd name="connsiteX0" fmla="*/ 0 w 1652244"/>
              <a:gd name="connsiteY0" fmla="*/ 345438 h 2915495"/>
              <a:gd name="connsiteX1" fmla="*/ 546460 w 1652244"/>
              <a:gd name="connsiteY1" fmla="*/ 25832 h 2915495"/>
              <a:gd name="connsiteX2" fmla="*/ 1003660 w 1652244"/>
              <a:gd name="connsiteY2" fmla="*/ 76166 h 2915495"/>
              <a:gd name="connsiteX3" fmla="*/ 1652244 w 1652244"/>
              <a:gd name="connsiteY3" fmla="*/ 345438 h 2915495"/>
              <a:gd name="connsiteX4" fmla="*/ 1652244 w 1652244"/>
              <a:gd name="connsiteY4" fmla="*/ 2915495 h 2915495"/>
              <a:gd name="connsiteX5" fmla="*/ 0 w 1652244"/>
              <a:gd name="connsiteY5" fmla="*/ 2915495 h 2915495"/>
              <a:gd name="connsiteX6" fmla="*/ 0 w 1652244"/>
              <a:gd name="connsiteY6" fmla="*/ 345438 h 2915495"/>
              <a:gd name="connsiteX0" fmla="*/ 0 w 1652244"/>
              <a:gd name="connsiteY0" fmla="*/ 345438 h 2915495"/>
              <a:gd name="connsiteX1" fmla="*/ 546460 w 1652244"/>
              <a:gd name="connsiteY1" fmla="*/ 25832 h 2915495"/>
              <a:gd name="connsiteX2" fmla="*/ 1003660 w 1652244"/>
              <a:gd name="connsiteY2" fmla="*/ 76166 h 2915495"/>
              <a:gd name="connsiteX3" fmla="*/ 1652244 w 1652244"/>
              <a:gd name="connsiteY3" fmla="*/ 345438 h 2915495"/>
              <a:gd name="connsiteX4" fmla="*/ 1652244 w 1652244"/>
              <a:gd name="connsiteY4" fmla="*/ 2915495 h 2915495"/>
              <a:gd name="connsiteX5" fmla="*/ 0 w 1652244"/>
              <a:gd name="connsiteY5" fmla="*/ 2915495 h 2915495"/>
              <a:gd name="connsiteX6" fmla="*/ 0 w 1652244"/>
              <a:gd name="connsiteY6" fmla="*/ 345438 h 2915495"/>
              <a:gd name="connsiteX0" fmla="*/ 0 w 1652244"/>
              <a:gd name="connsiteY0" fmla="*/ 318662 h 2888719"/>
              <a:gd name="connsiteX1" fmla="*/ 466765 w 1652244"/>
              <a:gd name="connsiteY1" fmla="*/ 45195 h 2888719"/>
              <a:gd name="connsiteX2" fmla="*/ 1003660 w 1652244"/>
              <a:gd name="connsiteY2" fmla="*/ 49390 h 2888719"/>
              <a:gd name="connsiteX3" fmla="*/ 1652244 w 1652244"/>
              <a:gd name="connsiteY3" fmla="*/ 318662 h 2888719"/>
              <a:gd name="connsiteX4" fmla="*/ 1652244 w 1652244"/>
              <a:gd name="connsiteY4" fmla="*/ 2888719 h 2888719"/>
              <a:gd name="connsiteX5" fmla="*/ 0 w 1652244"/>
              <a:gd name="connsiteY5" fmla="*/ 2888719 h 2888719"/>
              <a:gd name="connsiteX6" fmla="*/ 0 w 1652244"/>
              <a:gd name="connsiteY6" fmla="*/ 318662 h 2888719"/>
              <a:gd name="connsiteX0" fmla="*/ 0 w 1652244"/>
              <a:gd name="connsiteY0" fmla="*/ 318662 h 2888719"/>
              <a:gd name="connsiteX1" fmla="*/ 466765 w 1652244"/>
              <a:gd name="connsiteY1" fmla="*/ 45195 h 2888719"/>
              <a:gd name="connsiteX2" fmla="*/ 1003660 w 1652244"/>
              <a:gd name="connsiteY2" fmla="*/ 49390 h 2888719"/>
              <a:gd name="connsiteX3" fmla="*/ 1652244 w 1652244"/>
              <a:gd name="connsiteY3" fmla="*/ 318662 h 2888719"/>
              <a:gd name="connsiteX4" fmla="*/ 1652244 w 1652244"/>
              <a:gd name="connsiteY4" fmla="*/ 2888719 h 2888719"/>
              <a:gd name="connsiteX5" fmla="*/ 0 w 1652244"/>
              <a:gd name="connsiteY5" fmla="*/ 2888719 h 2888719"/>
              <a:gd name="connsiteX6" fmla="*/ 0 w 1652244"/>
              <a:gd name="connsiteY6" fmla="*/ 318662 h 2888719"/>
              <a:gd name="connsiteX0" fmla="*/ 0 w 1652244"/>
              <a:gd name="connsiteY0" fmla="*/ 318662 h 2888719"/>
              <a:gd name="connsiteX1" fmla="*/ 466765 w 1652244"/>
              <a:gd name="connsiteY1" fmla="*/ 45195 h 2888719"/>
              <a:gd name="connsiteX2" fmla="*/ 1003660 w 1652244"/>
              <a:gd name="connsiteY2" fmla="*/ 49390 h 2888719"/>
              <a:gd name="connsiteX3" fmla="*/ 1652244 w 1652244"/>
              <a:gd name="connsiteY3" fmla="*/ 318662 h 2888719"/>
              <a:gd name="connsiteX4" fmla="*/ 1652244 w 1652244"/>
              <a:gd name="connsiteY4" fmla="*/ 2888719 h 2888719"/>
              <a:gd name="connsiteX5" fmla="*/ 0 w 1652244"/>
              <a:gd name="connsiteY5" fmla="*/ 2888719 h 2888719"/>
              <a:gd name="connsiteX6" fmla="*/ 0 w 1652244"/>
              <a:gd name="connsiteY6" fmla="*/ 318662 h 2888719"/>
              <a:gd name="connsiteX0" fmla="*/ 0 w 1652244"/>
              <a:gd name="connsiteY0" fmla="*/ 313496 h 2883553"/>
              <a:gd name="connsiteX1" fmla="*/ 483543 w 1652244"/>
              <a:gd name="connsiteY1" fmla="*/ 52613 h 2883553"/>
              <a:gd name="connsiteX2" fmla="*/ 1003660 w 1652244"/>
              <a:gd name="connsiteY2" fmla="*/ 44224 h 2883553"/>
              <a:gd name="connsiteX3" fmla="*/ 1652244 w 1652244"/>
              <a:gd name="connsiteY3" fmla="*/ 313496 h 2883553"/>
              <a:gd name="connsiteX4" fmla="*/ 1652244 w 1652244"/>
              <a:gd name="connsiteY4" fmla="*/ 2883553 h 2883553"/>
              <a:gd name="connsiteX5" fmla="*/ 0 w 1652244"/>
              <a:gd name="connsiteY5" fmla="*/ 2883553 h 2883553"/>
              <a:gd name="connsiteX6" fmla="*/ 0 w 1652244"/>
              <a:gd name="connsiteY6" fmla="*/ 313496 h 2883553"/>
              <a:gd name="connsiteX0" fmla="*/ 0 w 1652244"/>
              <a:gd name="connsiteY0" fmla="*/ 305424 h 2875481"/>
              <a:gd name="connsiteX1" fmla="*/ 399653 w 1652244"/>
              <a:gd name="connsiteY1" fmla="*/ 69708 h 2875481"/>
              <a:gd name="connsiteX2" fmla="*/ 1003660 w 1652244"/>
              <a:gd name="connsiteY2" fmla="*/ 36152 h 2875481"/>
              <a:gd name="connsiteX3" fmla="*/ 1652244 w 1652244"/>
              <a:gd name="connsiteY3" fmla="*/ 305424 h 2875481"/>
              <a:gd name="connsiteX4" fmla="*/ 1652244 w 1652244"/>
              <a:gd name="connsiteY4" fmla="*/ 2875481 h 2875481"/>
              <a:gd name="connsiteX5" fmla="*/ 0 w 1652244"/>
              <a:gd name="connsiteY5" fmla="*/ 2875481 h 2875481"/>
              <a:gd name="connsiteX6" fmla="*/ 0 w 1652244"/>
              <a:gd name="connsiteY6" fmla="*/ 305424 h 2875481"/>
              <a:gd name="connsiteX0" fmla="*/ 0 w 1652244"/>
              <a:gd name="connsiteY0" fmla="*/ 305424 h 2875481"/>
              <a:gd name="connsiteX1" fmla="*/ 399653 w 1652244"/>
              <a:gd name="connsiteY1" fmla="*/ 69708 h 2875481"/>
              <a:gd name="connsiteX2" fmla="*/ 1003660 w 1652244"/>
              <a:gd name="connsiteY2" fmla="*/ 36152 h 2875481"/>
              <a:gd name="connsiteX3" fmla="*/ 1652244 w 1652244"/>
              <a:gd name="connsiteY3" fmla="*/ 305424 h 2875481"/>
              <a:gd name="connsiteX4" fmla="*/ 1652244 w 1652244"/>
              <a:gd name="connsiteY4" fmla="*/ 2875481 h 2875481"/>
              <a:gd name="connsiteX5" fmla="*/ 0 w 1652244"/>
              <a:gd name="connsiteY5" fmla="*/ 2875481 h 2875481"/>
              <a:gd name="connsiteX6" fmla="*/ 0 w 1652244"/>
              <a:gd name="connsiteY6" fmla="*/ 305424 h 2875481"/>
              <a:gd name="connsiteX0" fmla="*/ 0 w 1652244"/>
              <a:gd name="connsiteY0" fmla="*/ 305424 h 2875481"/>
              <a:gd name="connsiteX1" fmla="*/ 399653 w 1652244"/>
              <a:gd name="connsiteY1" fmla="*/ 69708 h 2875481"/>
              <a:gd name="connsiteX2" fmla="*/ 1003660 w 1652244"/>
              <a:gd name="connsiteY2" fmla="*/ 36152 h 2875481"/>
              <a:gd name="connsiteX3" fmla="*/ 1652244 w 1652244"/>
              <a:gd name="connsiteY3" fmla="*/ 305424 h 2875481"/>
              <a:gd name="connsiteX4" fmla="*/ 1652244 w 1652244"/>
              <a:gd name="connsiteY4" fmla="*/ 2875481 h 2875481"/>
              <a:gd name="connsiteX5" fmla="*/ 0 w 1652244"/>
              <a:gd name="connsiteY5" fmla="*/ 2875481 h 2875481"/>
              <a:gd name="connsiteX6" fmla="*/ 0 w 1652244"/>
              <a:gd name="connsiteY6" fmla="*/ 305424 h 2875481"/>
              <a:gd name="connsiteX0" fmla="*/ 0 w 1652244"/>
              <a:gd name="connsiteY0" fmla="*/ 305424 h 2875481"/>
              <a:gd name="connsiteX1" fmla="*/ 399653 w 1652244"/>
              <a:gd name="connsiteY1" fmla="*/ 69708 h 2875481"/>
              <a:gd name="connsiteX2" fmla="*/ 1003660 w 1652244"/>
              <a:gd name="connsiteY2" fmla="*/ 36152 h 2875481"/>
              <a:gd name="connsiteX3" fmla="*/ 1652244 w 1652244"/>
              <a:gd name="connsiteY3" fmla="*/ 305424 h 2875481"/>
              <a:gd name="connsiteX4" fmla="*/ 1652244 w 1652244"/>
              <a:gd name="connsiteY4" fmla="*/ 2875481 h 2875481"/>
              <a:gd name="connsiteX5" fmla="*/ 0 w 1652244"/>
              <a:gd name="connsiteY5" fmla="*/ 2875481 h 2875481"/>
              <a:gd name="connsiteX6" fmla="*/ 0 w 1652244"/>
              <a:gd name="connsiteY6" fmla="*/ 305424 h 2875481"/>
              <a:gd name="connsiteX0" fmla="*/ 0 w 1652244"/>
              <a:gd name="connsiteY0" fmla="*/ 336921 h 2906978"/>
              <a:gd name="connsiteX1" fmla="*/ 475154 w 1652244"/>
              <a:gd name="connsiteY1" fmla="*/ 29898 h 2906978"/>
              <a:gd name="connsiteX2" fmla="*/ 1003660 w 1652244"/>
              <a:gd name="connsiteY2" fmla="*/ 67649 h 2906978"/>
              <a:gd name="connsiteX3" fmla="*/ 1652244 w 1652244"/>
              <a:gd name="connsiteY3" fmla="*/ 336921 h 2906978"/>
              <a:gd name="connsiteX4" fmla="*/ 1652244 w 1652244"/>
              <a:gd name="connsiteY4" fmla="*/ 2906978 h 2906978"/>
              <a:gd name="connsiteX5" fmla="*/ 0 w 1652244"/>
              <a:gd name="connsiteY5" fmla="*/ 2906978 h 2906978"/>
              <a:gd name="connsiteX6" fmla="*/ 0 w 1652244"/>
              <a:gd name="connsiteY6" fmla="*/ 336921 h 290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244" h="2906978">
                <a:moveTo>
                  <a:pt x="0" y="336921"/>
                </a:moveTo>
                <a:cubicBezTo>
                  <a:pt x="372807" y="58044"/>
                  <a:pt x="295293" y="78972"/>
                  <a:pt x="475154" y="29898"/>
                </a:cubicBezTo>
                <a:cubicBezTo>
                  <a:pt x="655015" y="-19176"/>
                  <a:pt x="687936" y="-8688"/>
                  <a:pt x="1003660" y="67649"/>
                </a:cubicBezTo>
                <a:cubicBezTo>
                  <a:pt x="1354079" y="190961"/>
                  <a:pt x="1436049" y="247164"/>
                  <a:pt x="1652244" y="336921"/>
                </a:cubicBezTo>
                <a:lnTo>
                  <a:pt x="1652244" y="2906978"/>
                </a:lnTo>
                <a:lnTo>
                  <a:pt x="0" y="2906978"/>
                </a:lnTo>
                <a:lnTo>
                  <a:pt x="0" y="3369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91086A-88D6-46AC-AA2B-E096E3562D51}"/>
              </a:ext>
            </a:extLst>
          </p:cNvPr>
          <p:cNvCxnSpPr/>
          <p:nvPr/>
        </p:nvCxnSpPr>
        <p:spPr>
          <a:xfrm>
            <a:off x="3503851" y="6170177"/>
            <a:ext cx="400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0F7C91-263C-4156-96E0-787050BE801F}"/>
              </a:ext>
            </a:extLst>
          </p:cNvPr>
          <p:cNvCxnSpPr>
            <a:cxnSpLocks/>
          </p:cNvCxnSpPr>
          <p:nvPr/>
        </p:nvCxnSpPr>
        <p:spPr>
          <a:xfrm flipV="1">
            <a:off x="3513317" y="209359"/>
            <a:ext cx="0" cy="5963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636FB2-2498-496E-A693-862C5953B530}"/>
              </a:ext>
            </a:extLst>
          </p:cNvPr>
          <p:cNvSpPr/>
          <p:nvPr/>
        </p:nvSpPr>
        <p:spPr>
          <a:xfrm>
            <a:off x="3539182" y="2271659"/>
            <a:ext cx="3985328" cy="3892600"/>
          </a:xfrm>
          <a:custGeom>
            <a:avLst/>
            <a:gdLst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18187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35005 h 3880131"/>
              <a:gd name="connsiteX5" fmla="*/ 3985328 w 3985328"/>
              <a:gd name="connsiteY5" fmla="*/ 0 h 3880131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26692 h 3880131"/>
              <a:gd name="connsiteX5" fmla="*/ 3985328 w 3985328"/>
              <a:gd name="connsiteY5" fmla="*/ 0 h 3880131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328" h="3892600">
                <a:moveTo>
                  <a:pt x="0" y="3892600"/>
                </a:moveTo>
                <a:cubicBezTo>
                  <a:pt x="586673" y="3833933"/>
                  <a:pt x="1173346" y="3775266"/>
                  <a:pt x="1654822" y="3593195"/>
                </a:cubicBezTo>
                <a:cubicBezTo>
                  <a:pt x="2136298" y="3411124"/>
                  <a:pt x="2563864" y="3108384"/>
                  <a:pt x="2888857" y="2800175"/>
                </a:cubicBezTo>
                <a:cubicBezTo>
                  <a:pt x="3213850" y="2491966"/>
                  <a:pt x="3439023" y="2090951"/>
                  <a:pt x="3604781" y="1743944"/>
                </a:cubicBezTo>
                <a:cubicBezTo>
                  <a:pt x="3770539" y="1396937"/>
                  <a:pt x="3819981" y="1008788"/>
                  <a:pt x="3883405" y="718131"/>
                </a:cubicBezTo>
                <a:cubicBezTo>
                  <a:pt x="3946829" y="427474"/>
                  <a:pt x="3953647" y="304334"/>
                  <a:pt x="398532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B5B4A9-55D8-46A9-BA30-CD2DDF54924C}"/>
              </a:ext>
            </a:extLst>
          </p:cNvPr>
          <p:cNvSpPr/>
          <p:nvPr/>
        </p:nvSpPr>
        <p:spPr>
          <a:xfrm>
            <a:off x="3515770" y="2284237"/>
            <a:ext cx="3998935" cy="3880022"/>
          </a:xfrm>
          <a:custGeom>
            <a:avLst/>
            <a:gdLst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877130 w 4002282"/>
              <a:gd name="connsiteY5" fmla="*/ 384813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282" h="3867993">
                <a:moveTo>
                  <a:pt x="4002282" y="0"/>
                </a:moveTo>
                <a:cubicBezTo>
                  <a:pt x="3960473" y="26973"/>
                  <a:pt x="3928159" y="78321"/>
                  <a:pt x="3876855" y="110015"/>
                </a:cubicBezTo>
                <a:cubicBezTo>
                  <a:pt x="3825551" y="141709"/>
                  <a:pt x="3800999" y="171410"/>
                  <a:pt x="3694454" y="190163"/>
                </a:cubicBezTo>
                <a:cubicBezTo>
                  <a:pt x="3587909" y="208916"/>
                  <a:pt x="3433558" y="215622"/>
                  <a:pt x="3237584" y="222531"/>
                </a:cubicBezTo>
                <a:cubicBezTo>
                  <a:pt x="3041610" y="229440"/>
                  <a:pt x="2745349" y="204569"/>
                  <a:pt x="2518607" y="231616"/>
                </a:cubicBezTo>
                <a:cubicBezTo>
                  <a:pt x="2291865" y="258663"/>
                  <a:pt x="2107955" y="280456"/>
                  <a:pt x="1877130" y="384813"/>
                </a:cubicBezTo>
                <a:cubicBezTo>
                  <a:pt x="1646305" y="489170"/>
                  <a:pt x="1347254" y="648786"/>
                  <a:pt x="1133655" y="857756"/>
                </a:cubicBezTo>
                <a:cubicBezTo>
                  <a:pt x="920056" y="1066726"/>
                  <a:pt x="754678" y="1369577"/>
                  <a:pt x="595535" y="1638637"/>
                </a:cubicBezTo>
                <a:cubicBezTo>
                  <a:pt x="436392" y="1907697"/>
                  <a:pt x="275225" y="2217892"/>
                  <a:pt x="178795" y="2472117"/>
                </a:cubicBezTo>
                <a:cubicBezTo>
                  <a:pt x="82365" y="2726342"/>
                  <a:pt x="44602" y="2931340"/>
                  <a:pt x="16954" y="3163986"/>
                </a:cubicBezTo>
                <a:cubicBezTo>
                  <a:pt x="-10694" y="3396632"/>
                  <a:pt x="1107" y="3632312"/>
                  <a:pt x="12908" y="386799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BBCFE6F-2AEA-427F-970E-3F67EECA1E37}"/>
              </a:ext>
            </a:extLst>
          </p:cNvPr>
          <p:cNvSpPr/>
          <p:nvPr/>
        </p:nvSpPr>
        <p:spPr>
          <a:xfrm>
            <a:off x="3511943" y="639718"/>
            <a:ext cx="3991680" cy="5475754"/>
          </a:xfrm>
          <a:custGeom>
            <a:avLst/>
            <a:gdLst>
              <a:gd name="connsiteX0" fmla="*/ 4025810 w 4055788"/>
              <a:gd name="connsiteY0" fmla="*/ 1601481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55788"/>
              <a:gd name="connsiteY0" fmla="*/ 1593169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25810"/>
              <a:gd name="connsiteY0" fmla="*/ 1662171 h 5481612"/>
              <a:gd name="connsiteX1" fmla="*/ 3714266 w 4025810"/>
              <a:gd name="connsiteY1" fmla="*/ 1605527 h 5481612"/>
              <a:gd name="connsiteX2" fmla="*/ 3479597 w 4025810"/>
              <a:gd name="connsiteY2" fmla="*/ 1496285 h 5481612"/>
              <a:gd name="connsiteX3" fmla="*/ 3083088 w 4025810"/>
              <a:gd name="connsiteY3" fmla="*/ 1099775 h 5481612"/>
              <a:gd name="connsiteX4" fmla="*/ 2755360 w 4025810"/>
              <a:gd name="connsiteY4" fmla="*/ 585931 h 5481612"/>
              <a:gd name="connsiteX5" fmla="*/ 2625888 w 4025810"/>
              <a:gd name="connsiteY5" fmla="*/ 302709 h 5481612"/>
              <a:gd name="connsiteX6" fmla="*/ 2496415 w 4025810"/>
              <a:gd name="connsiteY6" fmla="*/ 189421 h 5481612"/>
              <a:gd name="connsiteX7" fmla="*/ 2201056 w 4025810"/>
              <a:gd name="connsiteY7" fmla="*/ 35672 h 5481612"/>
              <a:gd name="connsiteX8" fmla="*/ 1816684 w 4025810"/>
              <a:gd name="connsiteY8" fmla="*/ 3304 h 5481612"/>
              <a:gd name="connsiteX9" fmla="*/ 1468727 w 4025810"/>
              <a:gd name="connsiteY9" fmla="*/ 92316 h 5481612"/>
              <a:gd name="connsiteX10" fmla="*/ 1140999 w 4025810"/>
              <a:gd name="connsiteY10" fmla="*/ 278433 h 5481612"/>
              <a:gd name="connsiteX11" fmla="*/ 894192 w 4025810"/>
              <a:gd name="connsiteY11" fmla="*/ 545470 h 5481612"/>
              <a:gd name="connsiteX12" fmla="*/ 635247 w 4025810"/>
              <a:gd name="connsiteY12" fmla="*/ 974348 h 5481612"/>
              <a:gd name="connsiteX13" fmla="*/ 404624 w 4025810"/>
              <a:gd name="connsiteY13" fmla="*/ 1524607 h 5481612"/>
              <a:gd name="connsiteX14" fmla="*/ 287289 w 4025810"/>
              <a:gd name="connsiteY14" fmla="*/ 1965623 h 5481612"/>
              <a:gd name="connsiteX15" fmla="*/ 182093 w 4025810"/>
              <a:gd name="connsiteY15" fmla="*/ 2410685 h 5481612"/>
              <a:gd name="connsiteX16" fmla="*/ 105219 w 4025810"/>
              <a:gd name="connsiteY16" fmla="*/ 2859793 h 5481612"/>
              <a:gd name="connsiteX17" fmla="*/ 64758 w 4025810"/>
              <a:gd name="connsiteY17" fmla="*/ 3284624 h 5481612"/>
              <a:gd name="connsiteX18" fmla="*/ 20252 w 4025810"/>
              <a:gd name="connsiteY18" fmla="*/ 4089782 h 5481612"/>
              <a:gd name="connsiteX19" fmla="*/ 32390 w 4025810"/>
              <a:gd name="connsiteY19" fmla="*/ 4603626 h 5481612"/>
              <a:gd name="connsiteX20" fmla="*/ 22 w 4025810"/>
              <a:gd name="connsiteY20" fmla="*/ 5206483 h 5481612"/>
              <a:gd name="connsiteX21" fmla="*/ 28344 w 4025810"/>
              <a:gd name="connsiteY21" fmla="*/ 5481612 h 5481612"/>
              <a:gd name="connsiteX0" fmla="*/ 4026053 w 4026053"/>
              <a:gd name="connsiteY0" fmla="*/ 1662171 h 5481612"/>
              <a:gd name="connsiteX1" fmla="*/ 3714509 w 4026053"/>
              <a:gd name="connsiteY1" fmla="*/ 1605527 h 5481612"/>
              <a:gd name="connsiteX2" fmla="*/ 3479840 w 4026053"/>
              <a:gd name="connsiteY2" fmla="*/ 1496285 h 5481612"/>
              <a:gd name="connsiteX3" fmla="*/ 3083331 w 4026053"/>
              <a:gd name="connsiteY3" fmla="*/ 1099775 h 5481612"/>
              <a:gd name="connsiteX4" fmla="*/ 2755603 w 4026053"/>
              <a:gd name="connsiteY4" fmla="*/ 585931 h 5481612"/>
              <a:gd name="connsiteX5" fmla="*/ 2626131 w 4026053"/>
              <a:gd name="connsiteY5" fmla="*/ 302709 h 5481612"/>
              <a:gd name="connsiteX6" fmla="*/ 2496658 w 4026053"/>
              <a:gd name="connsiteY6" fmla="*/ 189421 h 5481612"/>
              <a:gd name="connsiteX7" fmla="*/ 2201299 w 4026053"/>
              <a:gd name="connsiteY7" fmla="*/ 35672 h 5481612"/>
              <a:gd name="connsiteX8" fmla="*/ 1816927 w 4026053"/>
              <a:gd name="connsiteY8" fmla="*/ 3304 h 5481612"/>
              <a:gd name="connsiteX9" fmla="*/ 1468970 w 4026053"/>
              <a:gd name="connsiteY9" fmla="*/ 92316 h 5481612"/>
              <a:gd name="connsiteX10" fmla="*/ 1141242 w 4026053"/>
              <a:gd name="connsiteY10" fmla="*/ 278433 h 5481612"/>
              <a:gd name="connsiteX11" fmla="*/ 894435 w 4026053"/>
              <a:gd name="connsiteY11" fmla="*/ 545470 h 5481612"/>
              <a:gd name="connsiteX12" fmla="*/ 635490 w 4026053"/>
              <a:gd name="connsiteY12" fmla="*/ 974348 h 5481612"/>
              <a:gd name="connsiteX13" fmla="*/ 404867 w 4026053"/>
              <a:gd name="connsiteY13" fmla="*/ 1524607 h 5481612"/>
              <a:gd name="connsiteX14" fmla="*/ 287532 w 4026053"/>
              <a:gd name="connsiteY14" fmla="*/ 1965623 h 5481612"/>
              <a:gd name="connsiteX15" fmla="*/ 182336 w 4026053"/>
              <a:gd name="connsiteY15" fmla="*/ 2410685 h 5481612"/>
              <a:gd name="connsiteX16" fmla="*/ 105462 w 4026053"/>
              <a:gd name="connsiteY16" fmla="*/ 2859793 h 5481612"/>
              <a:gd name="connsiteX17" fmla="*/ 65001 w 4026053"/>
              <a:gd name="connsiteY17" fmla="*/ 3284624 h 5481612"/>
              <a:gd name="connsiteX18" fmla="*/ 20495 w 4026053"/>
              <a:gd name="connsiteY18" fmla="*/ 4089782 h 5481612"/>
              <a:gd name="connsiteX19" fmla="*/ 32633 w 4026053"/>
              <a:gd name="connsiteY19" fmla="*/ 4603626 h 5481612"/>
              <a:gd name="connsiteX20" fmla="*/ 65625 w 4026053"/>
              <a:gd name="connsiteY20" fmla="*/ 5180222 h 5481612"/>
              <a:gd name="connsiteX21" fmla="*/ 265 w 4026053"/>
              <a:gd name="connsiteY21" fmla="*/ 5206483 h 5481612"/>
              <a:gd name="connsiteX22" fmla="*/ 28587 w 4026053"/>
              <a:gd name="connsiteY22" fmla="*/ 5481612 h 5481612"/>
              <a:gd name="connsiteX0" fmla="*/ 4007090 w 4007090"/>
              <a:gd name="connsiteY0" fmla="*/ 1662171 h 5481612"/>
              <a:gd name="connsiteX1" fmla="*/ 3695546 w 4007090"/>
              <a:gd name="connsiteY1" fmla="*/ 1605527 h 5481612"/>
              <a:gd name="connsiteX2" fmla="*/ 3460877 w 4007090"/>
              <a:gd name="connsiteY2" fmla="*/ 1496285 h 5481612"/>
              <a:gd name="connsiteX3" fmla="*/ 3064368 w 4007090"/>
              <a:gd name="connsiteY3" fmla="*/ 1099775 h 5481612"/>
              <a:gd name="connsiteX4" fmla="*/ 2736640 w 4007090"/>
              <a:gd name="connsiteY4" fmla="*/ 585931 h 5481612"/>
              <a:gd name="connsiteX5" fmla="*/ 2607168 w 4007090"/>
              <a:gd name="connsiteY5" fmla="*/ 302709 h 5481612"/>
              <a:gd name="connsiteX6" fmla="*/ 2477695 w 4007090"/>
              <a:gd name="connsiteY6" fmla="*/ 189421 h 5481612"/>
              <a:gd name="connsiteX7" fmla="*/ 2182336 w 4007090"/>
              <a:gd name="connsiteY7" fmla="*/ 35672 h 5481612"/>
              <a:gd name="connsiteX8" fmla="*/ 1797964 w 4007090"/>
              <a:gd name="connsiteY8" fmla="*/ 3304 h 5481612"/>
              <a:gd name="connsiteX9" fmla="*/ 1450007 w 4007090"/>
              <a:gd name="connsiteY9" fmla="*/ 92316 h 5481612"/>
              <a:gd name="connsiteX10" fmla="*/ 1122279 w 4007090"/>
              <a:gd name="connsiteY10" fmla="*/ 278433 h 5481612"/>
              <a:gd name="connsiteX11" fmla="*/ 875472 w 4007090"/>
              <a:gd name="connsiteY11" fmla="*/ 545470 h 5481612"/>
              <a:gd name="connsiteX12" fmla="*/ 616527 w 4007090"/>
              <a:gd name="connsiteY12" fmla="*/ 974348 h 5481612"/>
              <a:gd name="connsiteX13" fmla="*/ 385904 w 4007090"/>
              <a:gd name="connsiteY13" fmla="*/ 1524607 h 5481612"/>
              <a:gd name="connsiteX14" fmla="*/ 268569 w 4007090"/>
              <a:gd name="connsiteY14" fmla="*/ 1965623 h 5481612"/>
              <a:gd name="connsiteX15" fmla="*/ 163373 w 4007090"/>
              <a:gd name="connsiteY15" fmla="*/ 2410685 h 5481612"/>
              <a:gd name="connsiteX16" fmla="*/ 86499 w 4007090"/>
              <a:gd name="connsiteY16" fmla="*/ 2859793 h 5481612"/>
              <a:gd name="connsiteX17" fmla="*/ 46038 w 4007090"/>
              <a:gd name="connsiteY17" fmla="*/ 3284624 h 5481612"/>
              <a:gd name="connsiteX18" fmla="*/ 1532 w 4007090"/>
              <a:gd name="connsiteY18" fmla="*/ 4089782 h 5481612"/>
              <a:gd name="connsiteX19" fmla="*/ 13670 w 4007090"/>
              <a:gd name="connsiteY19" fmla="*/ 4603626 h 5481612"/>
              <a:gd name="connsiteX20" fmla="*/ 46662 w 4007090"/>
              <a:gd name="connsiteY20" fmla="*/ 5180222 h 5481612"/>
              <a:gd name="connsiteX21" fmla="*/ 9624 w 4007090"/>
              <a:gd name="connsiteY21" fmla="*/ 5481612 h 5481612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607168 w 4007090"/>
              <a:gd name="connsiteY5" fmla="*/ 302709 h 5568895"/>
              <a:gd name="connsiteX6" fmla="*/ 2477695 w 4007090"/>
              <a:gd name="connsiteY6" fmla="*/ 189421 h 5568895"/>
              <a:gd name="connsiteX7" fmla="*/ 2182336 w 4007090"/>
              <a:gd name="connsiteY7" fmla="*/ 35672 h 5568895"/>
              <a:gd name="connsiteX8" fmla="*/ 1797964 w 4007090"/>
              <a:gd name="connsiteY8" fmla="*/ 3304 h 5568895"/>
              <a:gd name="connsiteX9" fmla="*/ 1450007 w 4007090"/>
              <a:gd name="connsiteY9" fmla="*/ 92316 h 5568895"/>
              <a:gd name="connsiteX10" fmla="*/ 1122279 w 4007090"/>
              <a:gd name="connsiteY10" fmla="*/ 278433 h 5568895"/>
              <a:gd name="connsiteX11" fmla="*/ 875472 w 4007090"/>
              <a:gd name="connsiteY11" fmla="*/ 545470 h 5568895"/>
              <a:gd name="connsiteX12" fmla="*/ 616527 w 4007090"/>
              <a:gd name="connsiteY12" fmla="*/ 974348 h 5568895"/>
              <a:gd name="connsiteX13" fmla="*/ 385904 w 4007090"/>
              <a:gd name="connsiteY13" fmla="*/ 1524607 h 5568895"/>
              <a:gd name="connsiteX14" fmla="*/ 268569 w 4007090"/>
              <a:gd name="connsiteY14" fmla="*/ 1965623 h 5568895"/>
              <a:gd name="connsiteX15" fmla="*/ 163373 w 4007090"/>
              <a:gd name="connsiteY15" fmla="*/ 2410685 h 5568895"/>
              <a:gd name="connsiteX16" fmla="*/ 86499 w 4007090"/>
              <a:gd name="connsiteY16" fmla="*/ 2859793 h 5568895"/>
              <a:gd name="connsiteX17" fmla="*/ 46038 w 4007090"/>
              <a:gd name="connsiteY17" fmla="*/ 3284624 h 5568895"/>
              <a:gd name="connsiteX18" fmla="*/ 1532 w 4007090"/>
              <a:gd name="connsiteY18" fmla="*/ 4089782 h 5568895"/>
              <a:gd name="connsiteX19" fmla="*/ 13670 w 4007090"/>
              <a:gd name="connsiteY19" fmla="*/ 4603626 h 5568895"/>
              <a:gd name="connsiteX20" fmla="*/ 46662 w 4007090"/>
              <a:gd name="connsiteY20" fmla="*/ 5180222 h 5568895"/>
              <a:gd name="connsiteX21" fmla="*/ 55344 w 4007090"/>
              <a:gd name="connsiteY21" fmla="*/ 5568895 h 5568895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477695 w 4007090"/>
              <a:gd name="connsiteY5" fmla="*/ 189421 h 5568895"/>
              <a:gd name="connsiteX6" fmla="*/ 2182336 w 4007090"/>
              <a:gd name="connsiteY6" fmla="*/ 35672 h 5568895"/>
              <a:gd name="connsiteX7" fmla="*/ 1797964 w 4007090"/>
              <a:gd name="connsiteY7" fmla="*/ 3304 h 5568895"/>
              <a:gd name="connsiteX8" fmla="*/ 1450007 w 4007090"/>
              <a:gd name="connsiteY8" fmla="*/ 92316 h 5568895"/>
              <a:gd name="connsiteX9" fmla="*/ 1122279 w 4007090"/>
              <a:gd name="connsiteY9" fmla="*/ 278433 h 5568895"/>
              <a:gd name="connsiteX10" fmla="*/ 875472 w 4007090"/>
              <a:gd name="connsiteY10" fmla="*/ 545470 h 5568895"/>
              <a:gd name="connsiteX11" fmla="*/ 616527 w 4007090"/>
              <a:gd name="connsiteY11" fmla="*/ 974348 h 5568895"/>
              <a:gd name="connsiteX12" fmla="*/ 385904 w 4007090"/>
              <a:gd name="connsiteY12" fmla="*/ 1524607 h 5568895"/>
              <a:gd name="connsiteX13" fmla="*/ 268569 w 4007090"/>
              <a:gd name="connsiteY13" fmla="*/ 1965623 h 5568895"/>
              <a:gd name="connsiteX14" fmla="*/ 163373 w 4007090"/>
              <a:gd name="connsiteY14" fmla="*/ 2410685 h 5568895"/>
              <a:gd name="connsiteX15" fmla="*/ 86499 w 4007090"/>
              <a:gd name="connsiteY15" fmla="*/ 2859793 h 5568895"/>
              <a:gd name="connsiteX16" fmla="*/ 46038 w 4007090"/>
              <a:gd name="connsiteY16" fmla="*/ 3284624 h 5568895"/>
              <a:gd name="connsiteX17" fmla="*/ 1532 w 4007090"/>
              <a:gd name="connsiteY17" fmla="*/ 4089782 h 5568895"/>
              <a:gd name="connsiteX18" fmla="*/ 13670 w 4007090"/>
              <a:gd name="connsiteY18" fmla="*/ 4603626 h 5568895"/>
              <a:gd name="connsiteX19" fmla="*/ 46662 w 4007090"/>
              <a:gd name="connsiteY19" fmla="*/ 5180222 h 5568895"/>
              <a:gd name="connsiteX20" fmla="*/ 55344 w 4007090"/>
              <a:gd name="connsiteY20" fmla="*/ 5568895 h 5568895"/>
              <a:gd name="connsiteX0" fmla="*/ 3993574 w 3993574"/>
              <a:gd name="connsiteY0" fmla="*/ 1662171 h 5568895"/>
              <a:gd name="connsiteX1" fmla="*/ 3682030 w 3993574"/>
              <a:gd name="connsiteY1" fmla="*/ 1605527 h 5568895"/>
              <a:gd name="connsiteX2" fmla="*/ 3447361 w 3993574"/>
              <a:gd name="connsiteY2" fmla="*/ 1496285 h 5568895"/>
              <a:gd name="connsiteX3" fmla="*/ 3050852 w 3993574"/>
              <a:gd name="connsiteY3" fmla="*/ 1099775 h 5568895"/>
              <a:gd name="connsiteX4" fmla="*/ 2723124 w 3993574"/>
              <a:gd name="connsiteY4" fmla="*/ 585931 h 5568895"/>
              <a:gd name="connsiteX5" fmla="*/ 2464179 w 3993574"/>
              <a:gd name="connsiteY5" fmla="*/ 189421 h 5568895"/>
              <a:gd name="connsiteX6" fmla="*/ 2168820 w 3993574"/>
              <a:gd name="connsiteY6" fmla="*/ 35672 h 5568895"/>
              <a:gd name="connsiteX7" fmla="*/ 1784448 w 3993574"/>
              <a:gd name="connsiteY7" fmla="*/ 3304 h 5568895"/>
              <a:gd name="connsiteX8" fmla="*/ 1436491 w 3993574"/>
              <a:gd name="connsiteY8" fmla="*/ 92316 h 5568895"/>
              <a:gd name="connsiteX9" fmla="*/ 1108763 w 3993574"/>
              <a:gd name="connsiteY9" fmla="*/ 278433 h 5568895"/>
              <a:gd name="connsiteX10" fmla="*/ 861956 w 3993574"/>
              <a:gd name="connsiteY10" fmla="*/ 545470 h 5568895"/>
              <a:gd name="connsiteX11" fmla="*/ 603011 w 3993574"/>
              <a:gd name="connsiteY11" fmla="*/ 974348 h 5568895"/>
              <a:gd name="connsiteX12" fmla="*/ 372388 w 3993574"/>
              <a:gd name="connsiteY12" fmla="*/ 1524607 h 5568895"/>
              <a:gd name="connsiteX13" fmla="*/ 255053 w 3993574"/>
              <a:gd name="connsiteY13" fmla="*/ 1965623 h 5568895"/>
              <a:gd name="connsiteX14" fmla="*/ 149857 w 3993574"/>
              <a:gd name="connsiteY14" fmla="*/ 2410685 h 5568895"/>
              <a:gd name="connsiteX15" fmla="*/ 72983 w 3993574"/>
              <a:gd name="connsiteY15" fmla="*/ 2859793 h 5568895"/>
              <a:gd name="connsiteX16" fmla="*/ 32522 w 3993574"/>
              <a:gd name="connsiteY16" fmla="*/ 3284624 h 5568895"/>
              <a:gd name="connsiteX17" fmla="*/ 21267 w 3993574"/>
              <a:gd name="connsiteY17" fmla="*/ 4069000 h 5568895"/>
              <a:gd name="connsiteX18" fmla="*/ 154 w 3993574"/>
              <a:gd name="connsiteY18" fmla="*/ 4603626 h 5568895"/>
              <a:gd name="connsiteX19" fmla="*/ 33146 w 3993574"/>
              <a:gd name="connsiteY19" fmla="*/ 5180222 h 5568895"/>
              <a:gd name="connsiteX20" fmla="*/ 41828 w 3993574"/>
              <a:gd name="connsiteY20" fmla="*/ 5568895 h 5568895"/>
              <a:gd name="connsiteX0" fmla="*/ 3995571 w 3995571"/>
              <a:gd name="connsiteY0" fmla="*/ 1662171 h 5568895"/>
              <a:gd name="connsiteX1" fmla="*/ 3684027 w 3995571"/>
              <a:gd name="connsiteY1" fmla="*/ 1605527 h 5568895"/>
              <a:gd name="connsiteX2" fmla="*/ 3449358 w 3995571"/>
              <a:gd name="connsiteY2" fmla="*/ 1496285 h 5568895"/>
              <a:gd name="connsiteX3" fmla="*/ 3052849 w 3995571"/>
              <a:gd name="connsiteY3" fmla="*/ 1099775 h 5568895"/>
              <a:gd name="connsiteX4" fmla="*/ 2725121 w 3995571"/>
              <a:gd name="connsiteY4" fmla="*/ 585931 h 5568895"/>
              <a:gd name="connsiteX5" fmla="*/ 2466176 w 3995571"/>
              <a:gd name="connsiteY5" fmla="*/ 189421 h 5568895"/>
              <a:gd name="connsiteX6" fmla="*/ 2170817 w 3995571"/>
              <a:gd name="connsiteY6" fmla="*/ 35672 h 5568895"/>
              <a:gd name="connsiteX7" fmla="*/ 1786445 w 3995571"/>
              <a:gd name="connsiteY7" fmla="*/ 3304 h 5568895"/>
              <a:gd name="connsiteX8" fmla="*/ 1438488 w 3995571"/>
              <a:gd name="connsiteY8" fmla="*/ 92316 h 5568895"/>
              <a:gd name="connsiteX9" fmla="*/ 1110760 w 3995571"/>
              <a:gd name="connsiteY9" fmla="*/ 278433 h 5568895"/>
              <a:gd name="connsiteX10" fmla="*/ 863953 w 3995571"/>
              <a:gd name="connsiteY10" fmla="*/ 545470 h 5568895"/>
              <a:gd name="connsiteX11" fmla="*/ 605008 w 3995571"/>
              <a:gd name="connsiteY11" fmla="*/ 974348 h 5568895"/>
              <a:gd name="connsiteX12" fmla="*/ 374385 w 3995571"/>
              <a:gd name="connsiteY12" fmla="*/ 1524607 h 5568895"/>
              <a:gd name="connsiteX13" fmla="*/ 257050 w 3995571"/>
              <a:gd name="connsiteY13" fmla="*/ 1965623 h 5568895"/>
              <a:gd name="connsiteX14" fmla="*/ 151854 w 3995571"/>
              <a:gd name="connsiteY14" fmla="*/ 2410685 h 5568895"/>
              <a:gd name="connsiteX15" fmla="*/ 74980 w 3995571"/>
              <a:gd name="connsiteY15" fmla="*/ 2859793 h 5568895"/>
              <a:gd name="connsiteX16" fmla="*/ 34519 w 3995571"/>
              <a:gd name="connsiteY16" fmla="*/ 3284624 h 5568895"/>
              <a:gd name="connsiteX17" fmla="*/ 6638 w 3995571"/>
              <a:gd name="connsiteY17" fmla="*/ 4073157 h 5568895"/>
              <a:gd name="connsiteX18" fmla="*/ 2151 w 3995571"/>
              <a:gd name="connsiteY18" fmla="*/ 4603626 h 5568895"/>
              <a:gd name="connsiteX19" fmla="*/ 35143 w 3995571"/>
              <a:gd name="connsiteY19" fmla="*/ 5180222 h 5568895"/>
              <a:gd name="connsiteX20" fmla="*/ 43825 w 3995571"/>
              <a:gd name="connsiteY20" fmla="*/ 5568895 h 5568895"/>
              <a:gd name="connsiteX0" fmla="*/ 3992649 w 3992649"/>
              <a:gd name="connsiteY0" fmla="*/ 1662171 h 5568895"/>
              <a:gd name="connsiteX1" fmla="*/ 3681105 w 3992649"/>
              <a:gd name="connsiteY1" fmla="*/ 1605527 h 5568895"/>
              <a:gd name="connsiteX2" fmla="*/ 3446436 w 3992649"/>
              <a:gd name="connsiteY2" fmla="*/ 1496285 h 5568895"/>
              <a:gd name="connsiteX3" fmla="*/ 3049927 w 3992649"/>
              <a:gd name="connsiteY3" fmla="*/ 1099775 h 5568895"/>
              <a:gd name="connsiteX4" fmla="*/ 2722199 w 3992649"/>
              <a:gd name="connsiteY4" fmla="*/ 585931 h 5568895"/>
              <a:gd name="connsiteX5" fmla="*/ 2463254 w 3992649"/>
              <a:gd name="connsiteY5" fmla="*/ 189421 h 5568895"/>
              <a:gd name="connsiteX6" fmla="*/ 2167895 w 3992649"/>
              <a:gd name="connsiteY6" fmla="*/ 35672 h 5568895"/>
              <a:gd name="connsiteX7" fmla="*/ 1783523 w 3992649"/>
              <a:gd name="connsiteY7" fmla="*/ 3304 h 5568895"/>
              <a:gd name="connsiteX8" fmla="*/ 1435566 w 3992649"/>
              <a:gd name="connsiteY8" fmla="*/ 92316 h 5568895"/>
              <a:gd name="connsiteX9" fmla="*/ 1107838 w 3992649"/>
              <a:gd name="connsiteY9" fmla="*/ 278433 h 5568895"/>
              <a:gd name="connsiteX10" fmla="*/ 861031 w 3992649"/>
              <a:gd name="connsiteY10" fmla="*/ 545470 h 5568895"/>
              <a:gd name="connsiteX11" fmla="*/ 602086 w 3992649"/>
              <a:gd name="connsiteY11" fmla="*/ 974348 h 5568895"/>
              <a:gd name="connsiteX12" fmla="*/ 371463 w 3992649"/>
              <a:gd name="connsiteY12" fmla="*/ 1524607 h 5568895"/>
              <a:gd name="connsiteX13" fmla="*/ 254128 w 3992649"/>
              <a:gd name="connsiteY13" fmla="*/ 1965623 h 5568895"/>
              <a:gd name="connsiteX14" fmla="*/ 148932 w 3992649"/>
              <a:gd name="connsiteY14" fmla="*/ 2410685 h 5568895"/>
              <a:gd name="connsiteX15" fmla="*/ 72058 w 3992649"/>
              <a:gd name="connsiteY15" fmla="*/ 2859793 h 5568895"/>
              <a:gd name="connsiteX16" fmla="*/ 31597 w 3992649"/>
              <a:gd name="connsiteY16" fmla="*/ 3284624 h 5568895"/>
              <a:gd name="connsiteX17" fmla="*/ 3716 w 3992649"/>
              <a:gd name="connsiteY17" fmla="*/ 4073157 h 5568895"/>
              <a:gd name="connsiteX18" fmla="*/ 3385 w 3992649"/>
              <a:gd name="connsiteY18" fmla="*/ 4603626 h 5568895"/>
              <a:gd name="connsiteX19" fmla="*/ 32221 w 3992649"/>
              <a:gd name="connsiteY19" fmla="*/ 5180222 h 5568895"/>
              <a:gd name="connsiteX20" fmla="*/ 40903 w 3992649"/>
              <a:gd name="connsiteY20" fmla="*/ 5568895 h 5568895"/>
              <a:gd name="connsiteX0" fmla="*/ 3992384 w 3992384"/>
              <a:gd name="connsiteY0" fmla="*/ 1662171 h 5568895"/>
              <a:gd name="connsiteX1" fmla="*/ 3680840 w 3992384"/>
              <a:gd name="connsiteY1" fmla="*/ 1605527 h 5568895"/>
              <a:gd name="connsiteX2" fmla="*/ 3446171 w 3992384"/>
              <a:gd name="connsiteY2" fmla="*/ 1496285 h 5568895"/>
              <a:gd name="connsiteX3" fmla="*/ 3049662 w 3992384"/>
              <a:gd name="connsiteY3" fmla="*/ 1099775 h 5568895"/>
              <a:gd name="connsiteX4" fmla="*/ 2721934 w 3992384"/>
              <a:gd name="connsiteY4" fmla="*/ 585931 h 5568895"/>
              <a:gd name="connsiteX5" fmla="*/ 2462989 w 3992384"/>
              <a:gd name="connsiteY5" fmla="*/ 189421 h 5568895"/>
              <a:gd name="connsiteX6" fmla="*/ 2167630 w 3992384"/>
              <a:gd name="connsiteY6" fmla="*/ 35672 h 5568895"/>
              <a:gd name="connsiteX7" fmla="*/ 1783258 w 3992384"/>
              <a:gd name="connsiteY7" fmla="*/ 3304 h 5568895"/>
              <a:gd name="connsiteX8" fmla="*/ 1435301 w 3992384"/>
              <a:gd name="connsiteY8" fmla="*/ 92316 h 5568895"/>
              <a:gd name="connsiteX9" fmla="*/ 1107573 w 3992384"/>
              <a:gd name="connsiteY9" fmla="*/ 278433 h 5568895"/>
              <a:gd name="connsiteX10" fmla="*/ 860766 w 3992384"/>
              <a:gd name="connsiteY10" fmla="*/ 545470 h 5568895"/>
              <a:gd name="connsiteX11" fmla="*/ 601821 w 3992384"/>
              <a:gd name="connsiteY11" fmla="*/ 974348 h 5568895"/>
              <a:gd name="connsiteX12" fmla="*/ 371198 w 3992384"/>
              <a:gd name="connsiteY12" fmla="*/ 1524607 h 5568895"/>
              <a:gd name="connsiteX13" fmla="*/ 253863 w 3992384"/>
              <a:gd name="connsiteY13" fmla="*/ 1965623 h 5568895"/>
              <a:gd name="connsiteX14" fmla="*/ 148667 w 3992384"/>
              <a:gd name="connsiteY14" fmla="*/ 2410685 h 5568895"/>
              <a:gd name="connsiteX15" fmla="*/ 71793 w 3992384"/>
              <a:gd name="connsiteY15" fmla="*/ 2859793 h 5568895"/>
              <a:gd name="connsiteX16" fmla="*/ 31332 w 3992384"/>
              <a:gd name="connsiteY16" fmla="*/ 3284624 h 5568895"/>
              <a:gd name="connsiteX17" fmla="*/ 3451 w 3992384"/>
              <a:gd name="connsiteY17" fmla="*/ 4073157 h 5568895"/>
              <a:gd name="connsiteX18" fmla="*/ 3120 w 3992384"/>
              <a:gd name="connsiteY18" fmla="*/ 4603626 h 5568895"/>
              <a:gd name="connsiteX19" fmla="*/ 27800 w 3992384"/>
              <a:gd name="connsiteY19" fmla="*/ 5201004 h 5568895"/>
              <a:gd name="connsiteX20" fmla="*/ 40638 w 3992384"/>
              <a:gd name="connsiteY20" fmla="*/ 5568895 h 5568895"/>
              <a:gd name="connsiteX0" fmla="*/ 3992384 w 3992384"/>
              <a:gd name="connsiteY0" fmla="*/ 1662171 h 5543956"/>
              <a:gd name="connsiteX1" fmla="*/ 3680840 w 3992384"/>
              <a:gd name="connsiteY1" fmla="*/ 1605527 h 5543956"/>
              <a:gd name="connsiteX2" fmla="*/ 3446171 w 3992384"/>
              <a:gd name="connsiteY2" fmla="*/ 1496285 h 5543956"/>
              <a:gd name="connsiteX3" fmla="*/ 3049662 w 3992384"/>
              <a:gd name="connsiteY3" fmla="*/ 1099775 h 5543956"/>
              <a:gd name="connsiteX4" fmla="*/ 2721934 w 3992384"/>
              <a:gd name="connsiteY4" fmla="*/ 585931 h 5543956"/>
              <a:gd name="connsiteX5" fmla="*/ 2462989 w 3992384"/>
              <a:gd name="connsiteY5" fmla="*/ 189421 h 5543956"/>
              <a:gd name="connsiteX6" fmla="*/ 2167630 w 3992384"/>
              <a:gd name="connsiteY6" fmla="*/ 35672 h 5543956"/>
              <a:gd name="connsiteX7" fmla="*/ 1783258 w 3992384"/>
              <a:gd name="connsiteY7" fmla="*/ 3304 h 5543956"/>
              <a:gd name="connsiteX8" fmla="*/ 1435301 w 3992384"/>
              <a:gd name="connsiteY8" fmla="*/ 92316 h 5543956"/>
              <a:gd name="connsiteX9" fmla="*/ 1107573 w 3992384"/>
              <a:gd name="connsiteY9" fmla="*/ 278433 h 5543956"/>
              <a:gd name="connsiteX10" fmla="*/ 860766 w 3992384"/>
              <a:gd name="connsiteY10" fmla="*/ 545470 h 5543956"/>
              <a:gd name="connsiteX11" fmla="*/ 601821 w 3992384"/>
              <a:gd name="connsiteY11" fmla="*/ 974348 h 5543956"/>
              <a:gd name="connsiteX12" fmla="*/ 371198 w 3992384"/>
              <a:gd name="connsiteY12" fmla="*/ 1524607 h 5543956"/>
              <a:gd name="connsiteX13" fmla="*/ 253863 w 3992384"/>
              <a:gd name="connsiteY13" fmla="*/ 1965623 h 5543956"/>
              <a:gd name="connsiteX14" fmla="*/ 148667 w 3992384"/>
              <a:gd name="connsiteY14" fmla="*/ 2410685 h 5543956"/>
              <a:gd name="connsiteX15" fmla="*/ 71793 w 3992384"/>
              <a:gd name="connsiteY15" fmla="*/ 2859793 h 5543956"/>
              <a:gd name="connsiteX16" fmla="*/ 31332 w 3992384"/>
              <a:gd name="connsiteY16" fmla="*/ 3284624 h 5543956"/>
              <a:gd name="connsiteX17" fmla="*/ 3451 w 3992384"/>
              <a:gd name="connsiteY17" fmla="*/ 4073157 h 5543956"/>
              <a:gd name="connsiteX18" fmla="*/ 3120 w 3992384"/>
              <a:gd name="connsiteY18" fmla="*/ 4603626 h 5543956"/>
              <a:gd name="connsiteX19" fmla="*/ 27800 w 3992384"/>
              <a:gd name="connsiteY19" fmla="*/ 5201004 h 5543956"/>
              <a:gd name="connsiteX20" fmla="*/ 15700 w 3992384"/>
              <a:gd name="connsiteY20" fmla="*/ 5543956 h 5543956"/>
              <a:gd name="connsiteX0" fmla="*/ 3992129 w 3992129"/>
              <a:gd name="connsiteY0" fmla="*/ 1662171 h 5543956"/>
              <a:gd name="connsiteX1" fmla="*/ 3680585 w 3992129"/>
              <a:gd name="connsiteY1" fmla="*/ 1605527 h 5543956"/>
              <a:gd name="connsiteX2" fmla="*/ 3445916 w 3992129"/>
              <a:gd name="connsiteY2" fmla="*/ 1496285 h 5543956"/>
              <a:gd name="connsiteX3" fmla="*/ 3049407 w 3992129"/>
              <a:gd name="connsiteY3" fmla="*/ 1099775 h 5543956"/>
              <a:gd name="connsiteX4" fmla="*/ 2721679 w 3992129"/>
              <a:gd name="connsiteY4" fmla="*/ 585931 h 5543956"/>
              <a:gd name="connsiteX5" fmla="*/ 2462734 w 3992129"/>
              <a:gd name="connsiteY5" fmla="*/ 189421 h 5543956"/>
              <a:gd name="connsiteX6" fmla="*/ 2167375 w 3992129"/>
              <a:gd name="connsiteY6" fmla="*/ 35672 h 5543956"/>
              <a:gd name="connsiteX7" fmla="*/ 1783003 w 3992129"/>
              <a:gd name="connsiteY7" fmla="*/ 3304 h 5543956"/>
              <a:gd name="connsiteX8" fmla="*/ 1435046 w 3992129"/>
              <a:gd name="connsiteY8" fmla="*/ 92316 h 5543956"/>
              <a:gd name="connsiteX9" fmla="*/ 1107318 w 3992129"/>
              <a:gd name="connsiteY9" fmla="*/ 278433 h 5543956"/>
              <a:gd name="connsiteX10" fmla="*/ 860511 w 3992129"/>
              <a:gd name="connsiteY10" fmla="*/ 545470 h 5543956"/>
              <a:gd name="connsiteX11" fmla="*/ 601566 w 3992129"/>
              <a:gd name="connsiteY11" fmla="*/ 974348 h 5543956"/>
              <a:gd name="connsiteX12" fmla="*/ 370943 w 3992129"/>
              <a:gd name="connsiteY12" fmla="*/ 1524607 h 5543956"/>
              <a:gd name="connsiteX13" fmla="*/ 253608 w 3992129"/>
              <a:gd name="connsiteY13" fmla="*/ 1965623 h 5543956"/>
              <a:gd name="connsiteX14" fmla="*/ 148412 w 3992129"/>
              <a:gd name="connsiteY14" fmla="*/ 2410685 h 5543956"/>
              <a:gd name="connsiteX15" fmla="*/ 71538 w 3992129"/>
              <a:gd name="connsiteY15" fmla="*/ 2859793 h 5543956"/>
              <a:gd name="connsiteX16" fmla="*/ 31077 w 3992129"/>
              <a:gd name="connsiteY16" fmla="*/ 3284624 h 5543956"/>
              <a:gd name="connsiteX17" fmla="*/ 3196 w 3992129"/>
              <a:gd name="connsiteY17" fmla="*/ 4073157 h 5543956"/>
              <a:gd name="connsiteX18" fmla="*/ 2865 w 3992129"/>
              <a:gd name="connsiteY18" fmla="*/ 4603626 h 5543956"/>
              <a:gd name="connsiteX19" fmla="*/ 23388 w 3992129"/>
              <a:gd name="connsiteY19" fmla="*/ 5205160 h 5543956"/>
              <a:gd name="connsiteX20" fmla="*/ 15445 w 3992129"/>
              <a:gd name="connsiteY20" fmla="*/ 5543956 h 5543956"/>
              <a:gd name="connsiteX0" fmla="*/ 3991452 w 3991452"/>
              <a:gd name="connsiteY0" fmla="*/ 1662171 h 5543956"/>
              <a:gd name="connsiteX1" fmla="*/ 3679908 w 3991452"/>
              <a:gd name="connsiteY1" fmla="*/ 1605527 h 5543956"/>
              <a:gd name="connsiteX2" fmla="*/ 3445239 w 3991452"/>
              <a:gd name="connsiteY2" fmla="*/ 1496285 h 5543956"/>
              <a:gd name="connsiteX3" fmla="*/ 3048730 w 3991452"/>
              <a:gd name="connsiteY3" fmla="*/ 1099775 h 5543956"/>
              <a:gd name="connsiteX4" fmla="*/ 2721002 w 3991452"/>
              <a:gd name="connsiteY4" fmla="*/ 585931 h 5543956"/>
              <a:gd name="connsiteX5" fmla="*/ 2462057 w 3991452"/>
              <a:gd name="connsiteY5" fmla="*/ 189421 h 5543956"/>
              <a:gd name="connsiteX6" fmla="*/ 2166698 w 3991452"/>
              <a:gd name="connsiteY6" fmla="*/ 35672 h 5543956"/>
              <a:gd name="connsiteX7" fmla="*/ 1782326 w 3991452"/>
              <a:gd name="connsiteY7" fmla="*/ 3304 h 5543956"/>
              <a:gd name="connsiteX8" fmla="*/ 1434369 w 3991452"/>
              <a:gd name="connsiteY8" fmla="*/ 92316 h 5543956"/>
              <a:gd name="connsiteX9" fmla="*/ 1106641 w 3991452"/>
              <a:gd name="connsiteY9" fmla="*/ 278433 h 5543956"/>
              <a:gd name="connsiteX10" fmla="*/ 859834 w 3991452"/>
              <a:gd name="connsiteY10" fmla="*/ 545470 h 5543956"/>
              <a:gd name="connsiteX11" fmla="*/ 600889 w 3991452"/>
              <a:gd name="connsiteY11" fmla="*/ 974348 h 5543956"/>
              <a:gd name="connsiteX12" fmla="*/ 370266 w 3991452"/>
              <a:gd name="connsiteY12" fmla="*/ 1524607 h 5543956"/>
              <a:gd name="connsiteX13" fmla="*/ 252931 w 3991452"/>
              <a:gd name="connsiteY13" fmla="*/ 1965623 h 5543956"/>
              <a:gd name="connsiteX14" fmla="*/ 147735 w 3991452"/>
              <a:gd name="connsiteY14" fmla="*/ 2410685 h 5543956"/>
              <a:gd name="connsiteX15" fmla="*/ 70861 w 3991452"/>
              <a:gd name="connsiteY15" fmla="*/ 2859793 h 5543956"/>
              <a:gd name="connsiteX16" fmla="*/ 30400 w 3991452"/>
              <a:gd name="connsiteY16" fmla="*/ 3284624 h 5543956"/>
              <a:gd name="connsiteX17" fmla="*/ 2519 w 3991452"/>
              <a:gd name="connsiteY17" fmla="*/ 4073157 h 5543956"/>
              <a:gd name="connsiteX18" fmla="*/ 2188 w 3991452"/>
              <a:gd name="connsiteY18" fmla="*/ 4603626 h 5543956"/>
              <a:gd name="connsiteX19" fmla="*/ 10241 w 3991452"/>
              <a:gd name="connsiteY19" fmla="*/ 5196847 h 5543956"/>
              <a:gd name="connsiteX20" fmla="*/ 14768 w 3991452"/>
              <a:gd name="connsiteY20" fmla="*/ 5543956 h 5543956"/>
              <a:gd name="connsiteX0" fmla="*/ 3991680 w 3991680"/>
              <a:gd name="connsiteY0" fmla="*/ 1662171 h 5543956"/>
              <a:gd name="connsiteX1" fmla="*/ 3680136 w 3991680"/>
              <a:gd name="connsiteY1" fmla="*/ 1605527 h 5543956"/>
              <a:gd name="connsiteX2" fmla="*/ 3445467 w 3991680"/>
              <a:gd name="connsiteY2" fmla="*/ 1496285 h 5543956"/>
              <a:gd name="connsiteX3" fmla="*/ 3048958 w 3991680"/>
              <a:gd name="connsiteY3" fmla="*/ 1099775 h 5543956"/>
              <a:gd name="connsiteX4" fmla="*/ 2721230 w 3991680"/>
              <a:gd name="connsiteY4" fmla="*/ 585931 h 5543956"/>
              <a:gd name="connsiteX5" fmla="*/ 2462285 w 3991680"/>
              <a:gd name="connsiteY5" fmla="*/ 189421 h 5543956"/>
              <a:gd name="connsiteX6" fmla="*/ 2166926 w 3991680"/>
              <a:gd name="connsiteY6" fmla="*/ 35672 h 5543956"/>
              <a:gd name="connsiteX7" fmla="*/ 1782554 w 3991680"/>
              <a:gd name="connsiteY7" fmla="*/ 3304 h 5543956"/>
              <a:gd name="connsiteX8" fmla="*/ 1434597 w 3991680"/>
              <a:gd name="connsiteY8" fmla="*/ 92316 h 5543956"/>
              <a:gd name="connsiteX9" fmla="*/ 1106869 w 3991680"/>
              <a:gd name="connsiteY9" fmla="*/ 278433 h 5543956"/>
              <a:gd name="connsiteX10" fmla="*/ 860062 w 3991680"/>
              <a:gd name="connsiteY10" fmla="*/ 545470 h 5543956"/>
              <a:gd name="connsiteX11" fmla="*/ 601117 w 3991680"/>
              <a:gd name="connsiteY11" fmla="*/ 974348 h 5543956"/>
              <a:gd name="connsiteX12" fmla="*/ 370494 w 3991680"/>
              <a:gd name="connsiteY12" fmla="*/ 1524607 h 5543956"/>
              <a:gd name="connsiteX13" fmla="*/ 253159 w 3991680"/>
              <a:gd name="connsiteY13" fmla="*/ 1965623 h 5543956"/>
              <a:gd name="connsiteX14" fmla="*/ 147963 w 3991680"/>
              <a:gd name="connsiteY14" fmla="*/ 2410685 h 5543956"/>
              <a:gd name="connsiteX15" fmla="*/ 71089 w 3991680"/>
              <a:gd name="connsiteY15" fmla="*/ 2859793 h 5543956"/>
              <a:gd name="connsiteX16" fmla="*/ 30628 w 3991680"/>
              <a:gd name="connsiteY16" fmla="*/ 3284624 h 5543956"/>
              <a:gd name="connsiteX17" fmla="*/ 2747 w 3991680"/>
              <a:gd name="connsiteY17" fmla="*/ 4073157 h 5543956"/>
              <a:gd name="connsiteX18" fmla="*/ 2416 w 3991680"/>
              <a:gd name="connsiteY18" fmla="*/ 4603626 h 5543956"/>
              <a:gd name="connsiteX19" fmla="*/ 14996 w 3991680"/>
              <a:gd name="connsiteY19" fmla="*/ 5543956 h 554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91680" h="5543956">
                <a:moveTo>
                  <a:pt x="3991680" y="1662171"/>
                </a:moveTo>
                <a:cubicBezTo>
                  <a:pt x="3939756" y="1664231"/>
                  <a:pt x="3771171" y="1633175"/>
                  <a:pt x="3680136" y="1605527"/>
                </a:cubicBezTo>
                <a:cubicBezTo>
                  <a:pt x="3589101" y="1577879"/>
                  <a:pt x="3550663" y="1580577"/>
                  <a:pt x="3445467" y="1496285"/>
                </a:cubicBezTo>
                <a:cubicBezTo>
                  <a:pt x="3340271" y="1411993"/>
                  <a:pt x="3169664" y="1251501"/>
                  <a:pt x="3048958" y="1099775"/>
                </a:cubicBezTo>
                <a:cubicBezTo>
                  <a:pt x="2928252" y="948049"/>
                  <a:pt x="2819009" y="737657"/>
                  <a:pt x="2721230" y="585931"/>
                </a:cubicBezTo>
                <a:cubicBezTo>
                  <a:pt x="2623451" y="434205"/>
                  <a:pt x="2554669" y="281131"/>
                  <a:pt x="2462285" y="189421"/>
                </a:cubicBezTo>
                <a:cubicBezTo>
                  <a:pt x="2369901" y="97711"/>
                  <a:pt x="2280214" y="66691"/>
                  <a:pt x="2166926" y="35672"/>
                </a:cubicBezTo>
                <a:cubicBezTo>
                  <a:pt x="2053638" y="4653"/>
                  <a:pt x="1904609" y="-6137"/>
                  <a:pt x="1782554" y="3304"/>
                </a:cubicBezTo>
                <a:cubicBezTo>
                  <a:pt x="1660499" y="12745"/>
                  <a:pt x="1547211" y="46461"/>
                  <a:pt x="1434597" y="92316"/>
                </a:cubicBezTo>
                <a:cubicBezTo>
                  <a:pt x="1321983" y="138171"/>
                  <a:pt x="1202625" y="202907"/>
                  <a:pt x="1106869" y="278433"/>
                </a:cubicBezTo>
                <a:cubicBezTo>
                  <a:pt x="1011113" y="353959"/>
                  <a:pt x="944354" y="429484"/>
                  <a:pt x="860062" y="545470"/>
                </a:cubicBezTo>
                <a:cubicBezTo>
                  <a:pt x="775770" y="661456"/>
                  <a:pt x="682712" y="811158"/>
                  <a:pt x="601117" y="974348"/>
                </a:cubicBezTo>
                <a:cubicBezTo>
                  <a:pt x="519522" y="1137537"/>
                  <a:pt x="428487" y="1359394"/>
                  <a:pt x="370494" y="1524607"/>
                </a:cubicBezTo>
                <a:cubicBezTo>
                  <a:pt x="312501" y="1689820"/>
                  <a:pt x="290247" y="1817943"/>
                  <a:pt x="253159" y="1965623"/>
                </a:cubicBezTo>
                <a:cubicBezTo>
                  <a:pt x="216071" y="2113303"/>
                  <a:pt x="178308" y="2261657"/>
                  <a:pt x="147963" y="2410685"/>
                </a:cubicBezTo>
                <a:cubicBezTo>
                  <a:pt x="117618" y="2559713"/>
                  <a:pt x="90645" y="2714137"/>
                  <a:pt x="71089" y="2859793"/>
                </a:cubicBezTo>
                <a:cubicBezTo>
                  <a:pt x="51533" y="3005450"/>
                  <a:pt x="42018" y="3082397"/>
                  <a:pt x="30628" y="3284624"/>
                </a:cubicBezTo>
                <a:cubicBezTo>
                  <a:pt x="19238" y="3486851"/>
                  <a:pt x="7449" y="3853323"/>
                  <a:pt x="2747" y="4073157"/>
                </a:cubicBezTo>
                <a:cubicBezTo>
                  <a:pt x="-1955" y="4292991"/>
                  <a:pt x="375" y="4358493"/>
                  <a:pt x="2416" y="4603626"/>
                </a:cubicBezTo>
                <a:cubicBezTo>
                  <a:pt x="4457" y="4848759"/>
                  <a:pt x="12375" y="5348054"/>
                  <a:pt x="14996" y="554395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558A43-3586-4639-A07C-95EB738709BF}"/>
              </a:ext>
            </a:extLst>
          </p:cNvPr>
          <p:cNvSpPr/>
          <p:nvPr/>
        </p:nvSpPr>
        <p:spPr>
          <a:xfrm>
            <a:off x="3511943" y="795409"/>
            <a:ext cx="2407533" cy="4673549"/>
          </a:xfrm>
          <a:custGeom>
            <a:avLst/>
            <a:gdLst>
              <a:gd name="connsiteX0" fmla="*/ 3860863 w 3860863"/>
              <a:gd name="connsiteY0" fmla="*/ 0 h 5802285"/>
              <a:gd name="connsiteX1" fmla="*/ 3561458 w 3860863"/>
              <a:gd name="connsiteY1" fmla="*/ 173979 h 5802285"/>
              <a:gd name="connsiteX2" fmla="*/ 3168994 w 3860863"/>
              <a:gd name="connsiteY2" fmla="*/ 534074 h 5802285"/>
              <a:gd name="connsiteX3" fmla="*/ 2942417 w 3860863"/>
              <a:gd name="connsiteY3" fmla="*/ 813249 h 5802285"/>
              <a:gd name="connsiteX4" fmla="*/ 2772484 w 3860863"/>
              <a:gd name="connsiteY4" fmla="*/ 1031734 h 5802285"/>
              <a:gd name="connsiteX5" fmla="*/ 2590414 w 3860863"/>
              <a:gd name="connsiteY5" fmla="*/ 1290679 h 5802285"/>
              <a:gd name="connsiteX6" fmla="*/ 2477125 w 3860863"/>
              <a:gd name="connsiteY6" fmla="*/ 1505118 h 5802285"/>
              <a:gd name="connsiteX7" fmla="*/ 2299100 w 3860863"/>
              <a:gd name="connsiteY7" fmla="*/ 1804524 h 5802285"/>
              <a:gd name="connsiteX8" fmla="*/ 2141306 w 3860863"/>
              <a:gd name="connsiteY8" fmla="*/ 2148435 h 5802285"/>
              <a:gd name="connsiteX9" fmla="*/ 1963281 w 3860863"/>
              <a:gd name="connsiteY9" fmla="*/ 2548991 h 5802285"/>
              <a:gd name="connsiteX10" fmla="*/ 1817624 w 3860863"/>
              <a:gd name="connsiteY10" fmla="*/ 2892902 h 5802285"/>
              <a:gd name="connsiteX11" fmla="*/ 1708382 w 3860863"/>
              <a:gd name="connsiteY11" fmla="*/ 3252998 h 5802285"/>
              <a:gd name="connsiteX12" fmla="*/ 1554633 w 3860863"/>
              <a:gd name="connsiteY12" fmla="*/ 3689968 h 5802285"/>
              <a:gd name="connsiteX13" fmla="*/ 1481805 w 3860863"/>
              <a:gd name="connsiteY13" fmla="*/ 4098616 h 5802285"/>
              <a:gd name="connsiteX14" fmla="*/ 1400884 w 3860863"/>
              <a:gd name="connsiteY14" fmla="*/ 4572000 h 5802285"/>
              <a:gd name="connsiteX15" fmla="*/ 1360424 w 3860863"/>
              <a:gd name="connsiteY15" fmla="*/ 4693380 h 5802285"/>
              <a:gd name="connsiteX16" fmla="*/ 41422 w 3860863"/>
              <a:gd name="connsiteY16" fmla="*/ 5785805 h 5802285"/>
              <a:gd name="connsiteX17" fmla="*/ 332736 w 3860863"/>
              <a:gd name="connsiteY17" fmla="*/ 5348835 h 5802285"/>
              <a:gd name="connsiteX18" fmla="*/ 344874 w 3860863"/>
              <a:gd name="connsiteY18" fmla="*/ 5308375 h 5802285"/>
              <a:gd name="connsiteX19" fmla="*/ 381288 w 3860863"/>
              <a:gd name="connsiteY19" fmla="*/ 5284099 h 5802285"/>
              <a:gd name="connsiteX0" fmla="*/ 3863248 w 3863248"/>
              <a:gd name="connsiteY0" fmla="*/ 0 h 5807578"/>
              <a:gd name="connsiteX1" fmla="*/ 3563843 w 3863248"/>
              <a:gd name="connsiteY1" fmla="*/ 173979 h 5807578"/>
              <a:gd name="connsiteX2" fmla="*/ 3171379 w 3863248"/>
              <a:gd name="connsiteY2" fmla="*/ 534074 h 5807578"/>
              <a:gd name="connsiteX3" fmla="*/ 2944802 w 3863248"/>
              <a:gd name="connsiteY3" fmla="*/ 813249 h 5807578"/>
              <a:gd name="connsiteX4" fmla="*/ 2774869 w 3863248"/>
              <a:gd name="connsiteY4" fmla="*/ 1031734 h 5807578"/>
              <a:gd name="connsiteX5" fmla="*/ 2592799 w 3863248"/>
              <a:gd name="connsiteY5" fmla="*/ 1290679 h 5807578"/>
              <a:gd name="connsiteX6" fmla="*/ 2479510 w 3863248"/>
              <a:gd name="connsiteY6" fmla="*/ 1505118 h 5807578"/>
              <a:gd name="connsiteX7" fmla="*/ 2301485 w 3863248"/>
              <a:gd name="connsiteY7" fmla="*/ 1804524 h 5807578"/>
              <a:gd name="connsiteX8" fmla="*/ 2143691 w 3863248"/>
              <a:gd name="connsiteY8" fmla="*/ 2148435 h 5807578"/>
              <a:gd name="connsiteX9" fmla="*/ 1965666 w 3863248"/>
              <a:gd name="connsiteY9" fmla="*/ 2548991 h 5807578"/>
              <a:gd name="connsiteX10" fmla="*/ 1820009 w 3863248"/>
              <a:gd name="connsiteY10" fmla="*/ 2892902 h 5807578"/>
              <a:gd name="connsiteX11" fmla="*/ 1710767 w 3863248"/>
              <a:gd name="connsiteY11" fmla="*/ 3252998 h 5807578"/>
              <a:gd name="connsiteX12" fmla="*/ 1557018 w 3863248"/>
              <a:gd name="connsiteY12" fmla="*/ 3689968 h 5807578"/>
              <a:gd name="connsiteX13" fmla="*/ 1484190 w 3863248"/>
              <a:gd name="connsiteY13" fmla="*/ 4098616 h 5807578"/>
              <a:gd name="connsiteX14" fmla="*/ 1403269 w 3863248"/>
              <a:gd name="connsiteY14" fmla="*/ 4572000 h 5807578"/>
              <a:gd name="connsiteX15" fmla="*/ 43807 w 3863248"/>
              <a:gd name="connsiteY15" fmla="*/ 5785805 h 5807578"/>
              <a:gd name="connsiteX16" fmla="*/ 335121 w 3863248"/>
              <a:gd name="connsiteY16" fmla="*/ 5348835 h 5807578"/>
              <a:gd name="connsiteX17" fmla="*/ 347259 w 3863248"/>
              <a:gd name="connsiteY17" fmla="*/ 5308375 h 5807578"/>
              <a:gd name="connsiteX18" fmla="*/ 383673 w 3863248"/>
              <a:gd name="connsiteY18" fmla="*/ 5284099 h 5807578"/>
              <a:gd name="connsiteX0" fmla="*/ 3863248 w 3863248"/>
              <a:gd name="connsiteY0" fmla="*/ 0 h 5795828"/>
              <a:gd name="connsiteX1" fmla="*/ 3563843 w 3863248"/>
              <a:gd name="connsiteY1" fmla="*/ 173979 h 5795828"/>
              <a:gd name="connsiteX2" fmla="*/ 3171379 w 3863248"/>
              <a:gd name="connsiteY2" fmla="*/ 534074 h 5795828"/>
              <a:gd name="connsiteX3" fmla="*/ 2944802 w 3863248"/>
              <a:gd name="connsiteY3" fmla="*/ 813249 h 5795828"/>
              <a:gd name="connsiteX4" fmla="*/ 2774869 w 3863248"/>
              <a:gd name="connsiteY4" fmla="*/ 1031734 h 5795828"/>
              <a:gd name="connsiteX5" fmla="*/ 2592799 w 3863248"/>
              <a:gd name="connsiteY5" fmla="*/ 1290679 h 5795828"/>
              <a:gd name="connsiteX6" fmla="*/ 2479510 w 3863248"/>
              <a:gd name="connsiteY6" fmla="*/ 1505118 h 5795828"/>
              <a:gd name="connsiteX7" fmla="*/ 2301485 w 3863248"/>
              <a:gd name="connsiteY7" fmla="*/ 1804524 h 5795828"/>
              <a:gd name="connsiteX8" fmla="*/ 2143691 w 3863248"/>
              <a:gd name="connsiteY8" fmla="*/ 2148435 h 5795828"/>
              <a:gd name="connsiteX9" fmla="*/ 1965666 w 3863248"/>
              <a:gd name="connsiteY9" fmla="*/ 2548991 h 5795828"/>
              <a:gd name="connsiteX10" fmla="*/ 1820009 w 3863248"/>
              <a:gd name="connsiteY10" fmla="*/ 2892902 h 5795828"/>
              <a:gd name="connsiteX11" fmla="*/ 1710767 w 3863248"/>
              <a:gd name="connsiteY11" fmla="*/ 3252998 h 5795828"/>
              <a:gd name="connsiteX12" fmla="*/ 1557018 w 3863248"/>
              <a:gd name="connsiteY12" fmla="*/ 3689968 h 5795828"/>
              <a:gd name="connsiteX13" fmla="*/ 1484190 w 3863248"/>
              <a:gd name="connsiteY13" fmla="*/ 4098616 h 5795828"/>
              <a:gd name="connsiteX14" fmla="*/ 1403269 w 3863248"/>
              <a:gd name="connsiteY14" fmla="*/ 4572000 h 5795828"/>
              <a:gd name="connsiteX15" fmla="*/ 43807 w 3863248"/>
              <a:gd name="connsiteY15" fmla="*/ 5773667 h 5795828"/>
              <a:gd name="connsiteX16" fmla="*/ 335121 w 3863248"/>
              <a:gd name="connsiteY16" fmla="*/ 5348835 h 5795828"/>
              <a:gd name="connsiteX17" fmla="*/ 347259 w 3863248"/>
              <a:gd name="connsiteY17" fmla="*/ 5308375 h 5795828"/>
              <a:gd name="connsiteX18" fmla="*/ 383673 w 3863248"/>
              <a:gd name="connsiteY18" fmla="*/ 5284099 h 5795828"/>
              <a:gd name="connsiteX0" fmla="*/ 3928767 w 3928767"/>
              <a:gd name="connsiteY0" fmla="*/ 0 h 5874042"/>
              <a:gd name="connsiteX1" fmla="*/ 3629362 w 3928767"/>
              <a:gd name="connsiteY1" fmla="*/ 173979 h 5874042"/>
              <a:gd name="connsiteX2" fmla="*/ 3236898 w 3928767"/>
              <a:gd name="connsiteY2" fmla="*/ 534074 h 5874042"/>
              <a:gd name="connsiteX3" fmla="*/ 3010321 w 3928767"/>
              <a:gd name="connsiteY3" fmla="*/ 813249 h 5874042"/>
              <a:gd name="connsiteX4" fmla="*/ 2840388 w 3928767"/>
              <a:gd name="connsiteY4" fmla="*/ 1031734 h 5874042"/>
              <a:gd name="connsiteX5" fmla="*/ 2658318 w 3928767"/>
              <a:gd name="connsiteY5" fmla="*/ 1290679 h 5874042"/>
              <a:gd name="connsiteX6" fmla="*/ 2545029 w 3928767"/>
              <a:gd name="connsiteY6" fmla="*/ 1505118 h 5874042"/>
              <a:gd name="connsiteX7" fmla="*/ 2367004 w 3928767"/>
              <a:gd name="connsiteY7" fmla="*/ 1804524 h 5874042"/>
              <a:gd name="connsiteX8" fmla="*/ 2209210 w 3928767"/>
              <a:gd name="connsiteY8" fmla="*/ 2148435 h 5874042"/>
              <a:gd name="connsiteX9" fmla="*/ 2031185 w 3928767"/>
              <a:gd name="connsiteY9" fmla="*/ 2548991 h 5874042"/>
              <a:gd name="connsiteX10" fmla="*/ 1885528 w 3928767"/>
              <a:gd name="connsiteY10" fmla="*/ 2892902 h 5874042"/>
              <a:gd name="connsiteX11" fmla="*/ 1776286 w 3928767"/>
              <a:gd name="connsiteY11" fmla="*/ 3252998 h 5874042"/>
              <a:gd name="connsiteX12" fmla="*/ 1622537 w 3928767"/>
              <a:gd name="connsiteY12" fmla="*/ 3689968 h 5874042"/>
              <a:gd name="connsiteX13" fmla="*/ 1549709 w 3928767"/>
              <a:gd name="connsiteY13" fmla="*/ 4098616 h 5874042"/>
              <a:gd name="connsiteX14" fmla="*/ 1468788 w 3928767"/>
              <a:gd name="connsiteY14" fmla="*/ 4572000 h 5874042"/>
              <a:gd name="connsiteX15" fmla="*/ 109326 w 3928767"/>
              <a:gd name="connsiteY15" fmla="*/ 5773667 h 5874042"/>
              <a:gd name="connsiteX16" fmla="*/ 117418 w 3928767"/>
              <a:gd name="connsiteY16" fmla="*/ 5757482 h 5874042"/>
              <a:gd name="connsiteX17" fmla="*/ 400640 w 3928767"/>
              <a:gd name="connsiteY17" fmla="*/ 5348835 h 5874042"/>
              <a:gd name="connsiteX18" fmla="*/ 412778 w 3928767"/>
              <a:gd name="connsiteY18" fmla="*/ 5308375 h 5874042"/>
              <a:gd name="connsiteX19" fmla="*/ 449192 w 3928767"/>
              <a:gd name="connsiteY19" fmla="*/ 5284099 h 5874042"/>
              <a:gd name="connsiteX0" fmla="*/ 3933389 w 3933389"/>
              <a:gd name="connsiteY0" fmla="*/ 0 h 5869425"/>
              <a:gd name="connsiteX1" fmla="*/ 3633984 w 3933389"/>
              <a:gd name="connsiteY1" fmla="*/ 173979 h 5869425"/>
              <a:gd name="connsiteX2" fmla="*/ 3241520 w 3933389"/>
              <a:gd name="connsiteY2" fmla="*/ 534074 h 5869425"/>
              <a:gd name="connsiteX3" fmla="*/ 3014943 w 3933389"/>
              <a:gd name="connsiteY3" fmla="*/ 813249 h 5869425"/>
              <a:gd name="connsiteX4" fmla="*/ 2845010 w 3933389"/>
              <a:gd name="connsiteY4" fmla="*/ 1031734 h 5869425"/>
              <a:gd name="connsiteX5" fmla="*/ 2662940 w 3933389"/>
              <a:gd name="connsiteY5" fmla="*/ 1290679 h 5869425"/>
              <a:gd name="connsiteX6" fmla="*/ 2549651 w 3933389"/>
              <a:gd name="connsiteY6" fmla="*/ 1505118 h 5869425"/>
              <a:gd name="connsiteX7" fmla="*/ 2371626 w 3933389"/>
              <a:gd name="connsiteY7" fmla="*/ 1804524 h 5869425"/>
              <a:gd name="connsiteX8" fmla="*/ 2213832 w 3933389"/>
              <a:gd name="connsiteY8" fmla="*/ 2148435 h 5869425"/>
              <a:gd name="connsiteX9" fmla="*/ 2035807 w 3933389"/>
              <a:gd name="connsiteY9" fmla="*/ 2548991 h 5869425"/>
              <a:gd name="connsiteX10" fmla="*/ 1890150 w 3933389"/>
              <a:gd name="connsiteY10" fmla="*/ 2892902 h 5869425"/>
              <a:gd name="connsiteX11" fmla="*/ 1780908 w 3933389"/>
              <a:gd name="connsiteY11" fmla="*/ 3252998 h 5869425"/>
              <a:gd name="connsiteX12" fmla="*/ 1627159 w 3933389"/>
              <a:gd name="connsiteY12" fmla="*/ 3689968 h 5869425"/>
              <a:gd name="connsiteX13" fmla="*/ 1554331 w 3933389"/>
              <a:gd name="connsiteY13" fmla="*/ 4098616 h 5869425"/>
              <a:gd name="connsiteX14" fmla="*/ 1473410 w 3933389"/>
              <a:gd name="connsiteY14" fmla="*/ 4572000 h 5869425"/>
              <a:gd name="connsiteX15" fmla="*/ 113948 w 3933389"/>
              <a:gd name="connsiteY15" fmla="*/ 5773667 h 5869425"/>
              <a:gd name="connsiteX16" fmla="*/ 109902 w 3933389"/>
              <a:gd name="connsiteY16" fmla="*/ 5745344 h 5869425"/>
              <a:gd name="connsiteX17" fmla="*/ 405262 w 3933389"/>
              <a:gd name="connsiteY17" fmla="*/ 5348835 h 5869425"/>
              <a:gd name="connsiteX18" fmla="*/ 417400 w 3933389"/>
              <a:gd name="connsiteY18" fmla="*/ 5308375 h 5869425"/>
              <a:gd name="connsiteX19" fmla="*/ 453814 w 3933389"/>
              <a:gd name="connsiteY19" fmla="*/ 5284099 h 5869425"/>
              <a:gd name="connsiteX0" fmla="*/ 3863249 w 3863249"/>
              <a:gd name="connsiteY0" fmla="*/ 0 h 5795828"/>
              <a:gd name="connsiteX1" fmla="*/ 3563844 w 3863249"/>
              <a:gd name="connsiteY1" fmla="*/ 173979 h 5795828"/>
              <a:gd name="connsiteX2" fmla="*/ 3171380 w 3863249"/>
              <a:gd name="connsiteY2" fmla="*/ 534074 h 5795828"/>
              <a:gd name="connsiteX3" fmla="*/ 2944803 w 3863249"/>
              <a:gd name="connsiteY3" fmla="*/ 813249 h 5795828"/>
              <a:gd name="connsiteX4" fmla="*/ 2774870 w 3863249"/>
              <a:gd name="connsiteY4" fmla="*/ 1031734 h 5795828"/>
              <a:gd name="connsiteX5" fmla="*/ 2592800 w 3863249"/>
              <a:gd name="connsiteY5" fmla="*/ 1290679 h 5795828"/>
              <a:gd name="connsiteX6" fmla="*/ 2479511 w 3863249"/>
              <a:gd name="connsiteY6" fmla="*/ 1505118 h 5795828"/>
              <a:gd name="connsiteX7" fmla="*/ 2301486 w 3863249"/>
              <a:gd name="connsiteY7" fmla="*/ 1804524 h 5795828"/>
              <a:gd name="connsiteX8" fmla="*/ 2143692 w 3863249"/>
              <a:gd name="connsiteY8" fmla="*/ 2148435 h 5795828"/>
              <a:gd name="connsiteX9" fmla="*/ 1965667 w 3863249"/>
              <a:gd name="connsiteY9" fmla="*/ 2548991 h 5795828"/>
              <a:gd name="connsiteX10" fmla="*/ 1820010 w 3863249"/>
              <a:gd name="connsiteY10" fmla="*/ 2892902 h 5795828"/>
              <a:gd name="connsiteX11" fmla="*/ 1710768 w 3863249"/>
              <a:gd name="connsiteY11" fmla="*/ 3252998 h 5795828"/>
              <a:gd name="connsiteX12" fmla="*/ 1557019 w 3863249"/>
              <a:gd name="connsiteY12" fmla="*/ 3689968 h 5795828"/>
              <a:gd name="connsiteX13" fmla="*/ 1484191 w 3863249"/>
              <a:gd name="connsiteY13" fmla="*/ 4098616 h 5795828"/>
              <a:gd name="connsiteX14" fmla="*/ 1403270 w 3863249"/>
              <a:gd name="connsiteY14" fmla="*/ 4572000 h 5795828"/>
              <a:gd name="connsiteX15" fmla="*/ 43808 w 3863249"/>
              <a:gd name="connsiteY15" fmla="*/ 5773667 h 5795828"/>
              <a:gd name="connsiteX16" fmla="*/ 335122 w 3863249"/>
              <a:gd name="connsiteY16" fmla="*/ 5348835 h 5795828"/>
              <a:gd name="connsiteX17" fmla="*/ 347260 w 3863249"/>
              <a:gd name="connsiteY17" fmla="*/ 5308375 h 5795828"/>
              <a:gd name="connsiteX18" fmla="*/ 383674 w 3863249"/>
              <a:gd name="connsiteY18" fmla="*/ 5284099 h 5795828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16" fmla="*/ 12138 w 3528127"/>
              <a:gd name="connsiteY16" fmla="*/ 5308375 h 5348835"/>
              <a:gd name="connsiteX17" fmla="*/ 48552 w 3528127"/>
              <a:gd name="connsiteY17" fmla="*/ 5284099 h 5348835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16" fmla="*/ 12138 w 3528127"/>
              <a:gd name="connsiteY16" fmla="*/ 5308375 h 5348835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53749 w 2459979"/>
              <a:gd name="connsiteY12" fmla="*/ 3689968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53749 w 2459979"/>
              <a:gd name="connsiteY12" fmla="*/ 3689968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307498 w 2459979"/>
              <a:gd name="connsiteY10" fmla="*/ 3252998 h 4572000"/>
              <a:gd name="connsiteX11" fmla="*/ 182071 w 2459979"/>
              <a:gd name="connsiteY11" fmla="*/ 3694014 h 4572000"/>
              <a:gd name="connsiteX12" fmla="*/ 80921 w 2459979"/>
              <a:gd name="connsiteY12" fmla="*/ 4098616 h 4572000"/>
              <a:gd name="connsiteX13" fmla="*/ 0 w 2459979"/>
              <a:gd name="connsiteY13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898216 w 2459979"/>
              <a:gd name="connsiteY6" fmla="*/ 1804524 h 4572000"/>
              <a:gd name="connsiteX7" fmla="*/ 740422 w 2459979"/>
              <a:gd name="connsiteY7" fmla="*/ 2148435 h 4572000"/>
              <a:gd name="connsiteX8" fmla="*/ 566443 w 2459979"/>
              <a:gd name="connsiteY8" fmla="*/ 2532807 h 4572000"/>
              <a:gd name="connsiteX9" fmla="*/ 307498 w 2459979"/>
              <a:gd name="connsiteY9" fmla="*/ 3252998 h 4572000"/>
              <a:gd name="connsiteX10" fmla="*/ 182071 w 2459979"/>
              <a:gd name="connsiteY10" fmla="*/ 3694014 h 4572000"/>
              <a:gd name="connsiteX11" fmla="*/ 80921 w 2459979"/>
              <a:gd name="connsiteY11" fmla="*/ 4098616 h 4572000"/>
              <a:gd name="connsiteX12" fmla="*/ 0 w 2459979"/>
              <a:gd name="connsiteY12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189530 w 2459979"/>
              <a:gd name="connsiteY4" fmla="*/ 1290679 h 4572000"/>
              <a:gd name="connsiteX5" fmla="*/ 898216 w 2459979"/>
              <a:gd name="connsiteY5" fmla="*/ 1804524 h 4572000"/>
              <a:gd name="connsiteX6" fmla="*/ 740422 w 2459979"/>
              <a:gd name="connsiteY6" fmla="*/ 2148435 h 4572000"/>
              <a:gd name="connsiteX7" fmla="*/ 566443 w 2459979"/>
              <a:gd name="connsiteY7" fmla="*/ 2532807 h 4572000"/>
              <a:gd name="connsiteX8" fmla="*/ 307498 w 2459979"/>
              <a:gd name="connsiteY8" fmla="*/ 3252998 h 4572000"/>
              <a:gd name="connsiteX9" fmla="*/ 182071 w 2459979"/>
              <a:gd name="connsiteY9" fmla="*/ 3694014 h 4572000"/>
              <a:gd name="connsiteX10" fmla="*/ 80921 w 2459979"/>
              <a:gd name="connsiteY10" fmla="*/ 4098616 h 4572000"/>
              <a:gd name="connsiteX11" fmla="*/ 0 w 2459979"/>
              <a:gd name="connsiteY11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9979" h="4572000">
                <a:moveTo>
                  <a:pt x="2459979" y="0"/>
                </a:moveTo>
                <a:cubicBezTo>
                  <a:pt x="2165752" y="161952"/>
                  <a:pt x="2350408" y="47627"/>
                  <a:pt x="2087054" y="252093"/>
                </a:cubicBezTo>
                <a:cubicBezTo>
                  <a:pt x="1823700" y="456559"/>
                  <a:pt x="1691120" y="640151"/>
                  <a:pt x="1541533" y="813249"/>
                </a:cubicBezTo>
                <a:cubicBezTo>
                  <a:pt x="1391946" y="986347"/>
                  <a:pt x="1296749" y="1125467"/>
                  <a:pt x="1189530" y="1290679"/>
                </a:cubicBezTo>
                <a:cubicBezTo>
                  <a:pt x="1082311" y="1455891"/>
                  <a:pt x="973067" y="1661565"/>
                  <a:pt x="898216" y="1804524"/>
                </a:cubicBezTo>
                <a:cubicBezTo>
                  <a:pt x="823365" y="1947483"/>
                  <a:pt x="795718" y="2027055"/>
                  <a:pt x="740422" y="2148435"/>
                </a:cubicBezTo>
                <a:cubicBezTo>
                  <a:pt x="685127" y="2269816"/>
                  <a:pt x="638597" y="2348713"/>
                  <a:pt x="566443" y="2532807"/>
                </a:cubicBezTo>
                <a:cubicBezTo>
                  <a:pt x="494289" y="2716901"/>
                  <a:pt x="371560" y="3059464"/>
                  <a:pt x="307498" y="3252998"/>
                </a:cubicBezTo>
                <a:cubicBezTo>
                  <a:pt x="243436" y="3446532"/>
                  <a:pt x="219834" y="3553078"/>
                  <a:pt x="182071" y="3694014"/>
                </a:cubicBezTo>
                <a:cubicBezTo>
                  <a:pt x="144308" y="3834950"/>
                  <a:pt x="111266" y="3952285"/>
                  <a:pt x="80921" y="4098616"/>
                </a:cubicBezTo>
                <a:cubicBezTo>
                  <a:pt x="50576" y="4244947"/>
                  <a:pt x="78223" y="4133007"/>
                  <a:pt x="0" y="457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C72EDF-C044-498A-B9BD-99E28E077CD1}"/>
              </a:ext>
            </a:extLst>
          </p:cNvPr>
          <p:cNvSpPr txBox="1"/>
          <p:nvPr/>
        </p:nvSpPr>
        <p:spPr>
          <a:xfrm flipH="1">
            <a:off x="5624018" y="6295115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VOLUME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9B6F69-3CAE-44FF-8F0E-A4156A4EEA09}"/>
              </a:ext>
            </a:extLst>
          </p:cNvPr>
          <p:cNvSpPr txBox="1"/>
          <p:nvPr/>
        </p:nvSpPr>
        <p:spPr>
          <a:xfrm flipH="1">
            <a:off x="1424977" y="359173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PRESSURE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E694DA-645D-4181-99D6-B9B3AD3AFD6A}"/>
              </a:ext>
            </a:extLst>
          </p:cNvPr>
          <p:cNvSpPr txBox="1"/>
          <p:nvPr/>
        </p:nvSpPr>
        <p:spPr>
          <a:xfrm>
            <a:off x="4002569" y="318490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Isovolumic</a:t>
            </a:r>
            <a:r>
              <a:rPr lang="cs-CZ" dirty="0">
                <a:solidFill>
                  <a:srgbClr val="FF0000"/>
                </a:solidFill>
              </a:rPr>
              <a:t> maxima </a:t>
            </a:r>
            <a:r>
              <a:rPr lang="cs-CZ" dirty="0" err="1">
                <a:solidFill>
                  <a:srgbClr val="FF0000"/>
                </a:solidFill>
              </a:rPr>
              <a:t>curve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CB02BC-4699-48A1-AC95-0CE50A4E0999}"/>
              </a:ext>
            </a:extLst>
          </p:cNvPr>
          <p:cNvSpPr/>
          <p:nvPr/>
        </p:nvSpPr>
        <p:spPr>
          <a:xfrm>
            <a:off x="5913102" y="7657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36E20E-5DAE-4E41-9FB5-284F0C0D6EE8}"/>
              </a:ext>
            </a:extLst>
          </p:cNvPr>
          <p:cNvSpPr/>
          <p:nvPr/>
        </p:nvSpPr>
        <p:spPr>
          <a:xfrm>
            <a:off x="3491056" y="5431383"/>
            <a:ext cx="45719" cy="625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D3A6E37C-21CF-4B52-B02F-F014D501E98D}"/>
              </a:ext>
            </a:extLst>
          </p:cNvPr>
          <p:cNvSpPr/>
          <p:nvPr/>
        </p:nvSpPr>
        <p:spPr>
          <a:xfrm>
            <a:off x="3517205" y="5457411"/>
            <a:ext cx="2474105" cy="719358"/>
          </a:xfrm>
          <a:custGeom>
            <a:avLst/>
            <a:gdLst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94137 h 719358"/>
              <a:gd name="connsiteX4" fmla="*/ 1824296 w 2474105"/>
              <a:gd name="connsiteY4" fmla="*/ 345490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76119 h 719358"/>
              <a:gd name="connsiteX4" fmla="*/ 1824296 w 2474105"/>
              <a:gd name="connsiteY4" fmla="*/ 345490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76119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81959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50428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05383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05383 w 2474105"/>
              <a:gd name="connsiteY3" fmla="*/ 480624 h 719358"/>
              <a:gd name="connsiteX4" fmla="*/ 1936907 w 2474105"/>
              <a:gd name="connsiteY4" fmla="*/ 313959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41418 w 2474105"/>
              <a:gd name="connsiteY3" fmla="*/ 489633 h 719358"/>
              <a:gd name="connsiteX4" fmla="*/ 1936907 w 2474105"/>
              <a:gd name="connsiteY4" fmla="*/ 313959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41418 w 2474105"/>
              <a:gd name="connsiteY3" fmla="*/ 489633 h 719358"/>
              <a:gd name="connsiteX4" fmla="*/ 1941411 w 2474105"/>
              <a:gd name="connsiteY4" fmla="*/ 282428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4105" h="719358">
                <a:moveTo>
                  <a:pt x="0" y="719358"/>
                </a:moveTo>
                <a:lnTo>
                  <a:pt x="414408" y="665305"/>
                </a:lnTo>
                <a:lnTo>
                  <a:pt x="968453" y="584225"/>
                </a:lnTo>
                <a:cubicBezTo>
                  <a:pt x="1150132" y="555697"/>
                  <a:pt x="1279258" y="539933"/>
                  <a:pt x="1441418" y="489633"/>
                </a:cubicBezTo>
                <a:cubicBezTo>
                  <a:pt x="1603578" y="439334"/>
                  <a:pt x="1780002" y="358253"/>
                  <a:pt x="1941411" y="282428"/>
                </a:cubicBezTo>
                <a:cubicBezTo>
                  <a:pt x="2102820" y="206603"/>
                  <a:pt x="2308522" y="88737"/>
                  <a:pt x="2409872" y="34684"/>
                </a:cubicBezTo>
                <a:cubicBezTo>
                  <a:pt x="2511222" y="-19369"/>
                  <a:pt x="2471808" y="901"/>
                  <a:pt x="2432394" y="2117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78CD904-1BD7-44CA-B1DD-4C7DF40EBFEF}"/>
              </a:ext>
            </a:extLst>
          </p:cNvPr>
          <p:cNvSpPr/>
          <p:nvPr/>
        </p:nvSpPr>
        <p:spPr>
          <a:xfrm>
            <a:off x="5926693" y="5427732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A1AC424-4970-409A-A446-B9A13AC5CDE3}"/>
              </a:ext>
            </a:extLst>
          </p:cNvPr>
          <p:cNvCxnSpPr>
            <a:cxnSpLocks/>
          </p:cNvCxnSpPr>
          <p:nvPr/>
        </p:nvCxnSpPr>
        <p:spPr>
          <a:xfrm flipH="1">
            <a:off x="3494333" y="5457410"/>
            <a:ext cx="2442751" cy="1"/>
          </a:xfrm>
          <a:prstGeom prst="straightConnector1">
            <a:avLst/>
          </a:prstGeom>
          <a:ln w="127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150B07D-4168-4586-9EF4-59A7C0DF72BF}"/>
              </a:ext>
            </a:extLst>
          </p:cNvPr>
          <p:cNvCxnSpPr>
            <a:cxnSpLocks/>
          </p:cNvCxnSpPr>
          <p:nvPr/>
        </p:nvCxnSpPr>
        <p:spPr>
          <a:xfrm flipH="1" flipV="1">
            <a:off x="5931009" y="936448"/>
            <a:ext cx="13637" cy="4667071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60C766F-B05B-457A-8F9C-4482DB089604}"/>
              </a:ext>
            </a:extLst>
          </p:cNvPr>
          <p:cNvSpPr txBox="1"/>
          <p:nvPr/>
        </p:nvSpPr>
        <p:spPr>
          <a:xfrm rot="18096286">
            <a:off x="3204175" y="1507290"/>
            <a:ext cx="273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Curve of the maxima of </a:t>
            </a:r>
            <a:r>
              <a:rPr lang="en-US" dirty="0" err="1">
                <a:solidFill>
                  <a:schemeClr val="accent1"/>
                </a:solidFill>
              </a:rPr>
              <a:t>afterloaded</a:t>
            </a:r>
            <a:r>
              <a:rPr lang="en-US" dirty="0">
                <a:solidFill>
                  <a:schemeClr val="accent1"/>
                </a:solidFill>
              </a:rPr>
              <a:t> contractions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52C49A0-3869-4B6D-933E-5E81D3E5ED65}"/>
              </a:ext>
            </a:extLst>
          </p:cNvPr>
          <p:cNvSpPr txBox="1"/>
          <p:nvPr/>
        </p:nvSpPr>
        <p:spPr>
          <a:xfrm>
            <a:off x="5085240" y="2117546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Isobaric</a:t>
            </a:r>
            <a:r>
              <a:rPr lang="cs-CZ" dirty="0">
                <a:solidFill>
                  <a:srgbClr val="00B050"/>
                </a:solidFill>
              </a:rPr>
              <a:t> maxima </a:t>
            </a:r>
            <a:r>
              <a:rPr lang="cs-CZ" dirty="0" err="1">
                <a:solidFill>
                  <a:srgbClr val="00B050"/>
                </a:solidFill>
              </a:rPr>
              <a:t>curve</a:t>
            </a:r>
            <a:r>
              <a:rPr lang="cs-CZ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CAEA41-1931-40D1-8962-99A61C7FE0A8}"/>
              </a:ext>
            </a:extLst>
          </p:cNvPr>
          <p:cNvSpPr/>
          <p:nvPr/>
        </p:nvSpPr>
        <p:spPr>
          <a:xfrm>
            <a:off x="4289918" y="5456819"/>
            <a:ext cx="1642145" cy="629547"/>
          </a:xfrm>
          <a:custGeom>
            <a:avLst/>
            <a:gdLst>
              <a:gd name="connsiteX0" fmla="*/ 0 w 1642145"/>
              <a:gd name="connsiteY0" fmla="*/ 0 h 688270"/>
              <a:gd name="connsiteX1" fmla="*/ 1642145 w 1642145"/>
              <a:gd name="connsiteY1" fmla="*/ 0 h 688270"/>
              <a:gd name="connsiteX2" fmla="*/ 1642145 w 1642145"/>
              <a:gd name="connsiteY2" fmla="*/ 688270 h 688270"/>
              <a:gd name="connsiteX3" fmla="*/ 0 w 1642145"/>
              <a:gd name="connsiteY3" fmla="*/ 688270 h 688270"/>
              <a:gd name="connsiteX4" fmla="*/ 0 w 1642145"/>
              <a:gd name="connsiteY4" fmla="*/ 0 h 688270"/>
              <a:gd name="connsiteX0" fmla="*/ 0 w 1642145"/>
              <a:gd name="connsiteY0" fmla="*/ 0 h 688270"/>
              <a:gd name="connsiteX1" fmla="*/ 1642145 w 1642145"/>
              <a:gd name="connsiteY1" fmla="*/ 0 h 688270"/>
              <a:gd name="connsiteX2" fmla="*/ 1453393 w 1642145"/>
              <a:gd name="connsiteY2" fmla="*/ 147180 h 688270"/>
              <a:gd name="connsiteX3" fmla="*/ 0 w 1642145"/>
              <a:gd name="connsiteY3" fmla="*/ 688270 h 688270"/>
              <a:gd name="connsiteX4" fmla="*/ 0 w 1642145"/>
              <a:gd name="connsiteY4" fmla="*/ 0 h 688270"/>
              <a:gd name="connsiteX0" fmla="*/ 0 w 1642145"/>
              <a:gd name="connsiteY0" fmla="*/ 0 h 688270"/>
              <a:gd name="connsiteX1" fmla="*/ 1642145 w 1642145"/>
              <a:gd name="connsiteY1" fmla="*/ 0 h 688270"/>
              <a:gd name="connsiteX2" fmla="*/ 1453393 w 1642145"/>
              <a:gd name="connsiteY2" fmla="*/ 147180 h 688270"/>
              <a:gd name="connsiteX3" fmla="*/ 0 w 1642145"/>
              <a:gd name="connsiteY3" fmla="*/ 688270 h 688270"/>
              <a:gd name="connsiteX4" fmla="*/ 0 w 1642145"/>
              <a:gd name="connsiteY4" fmla="*/ 0 h 688270"/>
              <a:gd name="connsiteX0" fmla="*/ 0 w 1642145"/>
              <a:gd name="connsiteY0" fmla="*/ 0 h 688270"/>
              <a:gd name="connsiteX1" fmla="*/ 1642145 w 1642145"/>
              <a:gd name="connsiteY1" fmla="*/ 0 h 688270"/>
              <a:gd name="connsiteX2" fmla="*/ 1222696 w 1642145"/>
              <a:gd name="connsiteY2" fmla="*/ 231070 h 688270"/>
              <a:gd name="connsiteX3" fmla="*/ 0 w 1642145"/>
              <a:gd name="connsiteY3" fmla="*/ 688270 h 688270"/>
              <a:gd name="connsiteX4" fmla="*/ 0 w 1642145"/>
              <a:gd name="connsiteY4" fmla="*/ 0 h 688270"/>
              <a:gd name="connsiteX0" fmla="*/ 0 w 1642145"/>
              <a:gd name="connsiteY0" fmla="*/ 0 h 629547"/>
              <a:gd name="connsiteX1" fmla="*/ 1642145 w 1642145"/>
              <a:gd name="connsiteY1" fmla="*/ 0 h 629547"/>
              <a:gd name="connsiteX2" fmla="*/ 1222696 w 1642145"/>
              <a:gd name="connsiteY2" fmla="*/ 231070 h 629547"/>
              <a:gd name="connsiteX3" fmla="*/ 4195 w 1642145"/>
              <a:gd name="connsiteY3" fmla="*/ 629547 h 629547"/>
              <a:gd name="connsiteX4" fmla="*/ 0 w 1642145"/>
              <a:gd name="connsiteY4" fmla="*/ 0 h 629547"/>
              <a:gd name="connsiteX0" fmla="*/ 0 w 1642145"/>
              <a:gd name="connsiteY0" fmla="*/ 0 h 629547"/>
              <a:gd name="connsiteX1" fmla="*/ 1642145 w 1642145"/>
              <a:gd name="connsiteY1" fmla="*/ 0 h 629547"/>
              <a:gd name="connsiteX2" fmla="*/ 1222696 w 1642145"/>
              <a:gd name="connsiteY2" fmla="*/ 231070 h 629547"/>
              <a:gd name="connsiteX3" fmla="*/ 4195 w 1642145"/>
              <a:gd name="connsiteY3" fmla="*/ 629547 h 629547"/>
              <a:gd name="connsiteX4" fmla="*/ 0 w 1642145"/>
              <a:gd name="connsiteY4" fmla="*/ 0 h 629547"/>
              <a:gd name="connsiteX0" fmla="*/ 0 w 1642145"/>
              <a:gd name="connsiteY0" fmla="*/ 0 h 629547"/>
              <a:gd name="connsiteX1" fmla="*/ 1642145 w 1642145"/>
              <a:gd name="connsiteY1" fmla="*/ 0 h 629547"/>
              <a:gd name="connsiteX2" fmla="*/ 1252058 w 1642145"/>
              <a:gd name="connsiteY2" fmla="*/ 235264 h 629547"/>
              <a:gd name="connsiteX3" fmla="*/ 4195 w 1642145"/>
              <a:gd name="connsiteY3" fmla="*/ 629547 h 629547"/>
              <a:gd name="connsiteX4" fmla="*/ 0 w 1642145"/>
              <a:gd name="connsiteY4" fmla="*/ 0 h 629547"/>
              <a:gd name="connsiteX0" fmla="*/ 0 w 1642145"/>
              <a:gd name="connsiteY0" fmla="*/ 0 h 629547"/>
              <a:gd name="connsiteX1" fmla="*/ 1642145 w 1642145"/>
              <a:gd name="connsiteY1" fmla="*/ 0 h 629547"/>
              <a:gd name="connsiteX2" fmla="*/ 1252058 w 1642145"/>
              <a:gd name="connsiteY2" fmla="*/ 235264 h 629547"/>
              <a:gd name="connsiteX3" fmla="*/ 4195 w 1642145"/>
              <a:gd name="connsiteY3" fmla="*/ 629547 h 629547"/>
              <a:gd name="connsiteX4" fmla="*/ 0 w 1642145"/>
              <a:gd name="connsiteY4" fmla="*/ 0 h 629547"/>
              <a:gd name="connsiteX0" fmla="*/ 0 w 1642145"/>
              <a:gd name="connsiteY0" fmla="*/ 0 h 629547"/>
              <a:gd name="connsiteX1" fmla="*/ 1642145 w 1642145"/>
              <a:gd name="connsiteY1" fmla="*/ 0 h 629547"/>
              <a:gd name="connsiteX2" fmla="*/ 1252058 w 1642145"/>
              <a:gd name="connsiteY2" fmla="*/ 235264 h 629547"/>
              <a:gd name="connsiteX3" fmla="*/ 4195 w 1642145"/>
              <a:gd name="connsiteY3" fmla="*/ 629547 h 629547"/>
              <a:gd name="connsiteX4" fmla="*/ 0 w 1642145"/>
              <a:gd name="connsiteY4" fmla="*/ 0 h 62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145" h="629547">
                <a:moveTo>
                  <a:pt x="0" y="0"/>
                </a:moveTo>
                <a:lnTo>
                  <a:pt x="1642145" y="0"/>
                </a:lnTo>
                <a:cubicBezTo>
                  <a:pt x="1512116" y="78421"/>
                  <a:pt x="1465977" y="114898"/>
                  <a:pt x="1252058" y="235264"/>
                </a:cubicBezTo>
                <a:cubicBezTo>
                  <a:pt x="801150" y="457572"/>
                  <a:pt x="585133" y="541462"/>
                  <a:pt x="4195" y="629547"/>
                </a:cubicBezTo>
                <a:cubicBezTo>
                  <a:pt x="2797" y="419698"/>
                  <a:pt x="1398" y="20984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111</Words>
  <Application>Microsoft Office PowerPoint</Application>
  <PresentationFormat>Widescreen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Otto Frank (1865-1944)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Jiří Kofránek</dc:creator>
  <cp:lastModifiedBy>Jiří Kofránek</cp:lastModifiedBy>
  <cp:revision>7</cp:revision>
  <dcterms:created xsi:type="dcterms:W3CDTF">2022-04-10T20:17:21Z</dcterms:created>
  <dcterms:modified xsi:type="dcterms:W3CDTF">2022-11-29T19:11:11Z</dcterms:modified>
</cp:coreProperties>
</file>