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335" r:id="rId2"/>
    <p:sldId id="342" r:id="rId3"/>
    <p:sldId id="284" r:id="rId4"/>
    <p:sldId id="283" r:id="rId5"/>
    <p:sldId id="282" r:id="rId6"/>
    <p:sldId id="281" r:id="rId7"/>
    <p:sldId id="273" r:id="rId8"/>
    <p:sldId id="320" r:id="rId9"/>
    <p:sldId id="321" r:id="rId10"/>
    <p:sldId id="322" r:id="rId11"/>
    <p:sldId id="323" r:id="rId12"/>
    <p:sldId id="324" r:id="rId13"/>
    <p:sldId id="309" r:id="rId14"/>
    <p:sldId id="310" r:id="rId15"/>
    <p:sldId id="336" r:id="rId16"/>
    <p:sldId id="334" r:id="rId17"/>
    <p:sldId id="339" r:id="rId18"/>
    <p:sldId id="311" r:id="rId19"/>
    <p:sldId id="340" r:id="rId20"/>
    <p:sldId id="341" r:id="rId21"/>
    <p:sldId id="312" r:id="rId22"/>
    <p:sldId id="314" r:id="rId23"/>
    <p:sldId id="326" r:id="rId24"/>
    <p:sldId id="327" r:id="rId25"/>
    <p:sldId id="328" r:id="rId26"/>
    <p:sldId id="286" r:id="rId27"/>
    <p:sldId id="289" r:id="rId28"/>
    <p:sldId id="287" r:id="rId29"/>
    <p:sldId id="274" r:id="rId30"/>
    <p:sldId id="329" r:id="rId31"/>
    <p:sldId id="315" r:id="rId32"/>
    <p:sldId id="297" r:id="rId33"/>
    <p:sldId id="333" r:id="rId34"/>
    <p:sldId id="298" r:id="rId35"/>
    <p:sldId id="296" r:id="rId36"/>
    <p:sldId id="301" r:id="rId37"/>
    <p:sldId id="302" r:id="rId38"/>
    <p:sldId id="303" r:id="rId39"/>
    <p:sldId id="330" r:id="rId40"/>
    <p:sldId id="343" r:id="rId41"/>
    <p:sldId id="344" r:id="rId42"/>
    <p:sldId id="347" r:id="rId43"/>
    <p:sldId id="345" r:id="rId44"/>
  </p:sldIdLst>
  <p:sldSz cx="12192000" cy="6858000"/>
  <p:notesSz cx="10234613" cy="710406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F3FC"/>
    <a:srgbClr val="D1FCFF"/>
    <a:srgbClr val="008A94"/>
    <a:srgbClr val="111C73"/>
    <a:srgbClr val="668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698699-CDA9-4A75-8CFE-CDED9BA3E12C}" v="674" dt="2023-05-16T17:07:32.5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89" autoAdjust="0"/>
    <p:restoredTop sz="94660"/>
  </p:normalViewPr>
  <p:slideViewPr>
    <p:cSldViewPr snapToGrid="0">
      <p:cViewPr varScale="1">
        <p:scale>
          <a:sx n="167" d="100"/>
          <a:sy n="167" d="100"/>
        </p:scale>
        <p:origin x="8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kol Vypior" userId="ef3ce8deee19bfb7" providerId="LiveId" clId="{37698699-CDA9-4A75-8CFE-CDED9BA3E12C}"/>
    <pc:docChg chg="undo custSel addSld delSld modSld sldOrd modMainMaster">
      <pc:chgData name="Nikol Vypior" userId="ef3ce8deee19bfb7" providerId="LiveId" clId="{37698699-CDA9-4A75-8CFE-CDED9BA3E12C}" dt="2023-05-16T10:16:19.100" v="2724" actId="478"/>
      <pc:docMkLst>
        <pc:docMk/>
      </pc:docMkLst>
      <pc:sldChg chg="del">
        <pc:chgData name="Nikol Vypior" userId="ef3ce8deee19bfb7" providerId="LiveId" clId="{37698699-CDA9-4A75-8CFE-CDED9BA3E12C}" dt="2023-05-15T21:28:12.725" v="763" actId="47"/>
        <pc:sldMkLst>
          <pc:docMk/>
          <pc:sldMk cId="2843828524" sldId="256"/>
        </pc:sldMkLst>
      </pc:sldChg>
      <pc:sldChg chg="del">
        <pc:chgData name="Nikol Vypior" userId="ef3ce8deee19bfb7" providerId="LiveId" clId="{37698699-CDA9-4A75-8CFE-CDED9BA3E12C}" dt="2023-05-14T13:35:25.146" v="0" actId="47"/>
        <pc:sldMkLst>
          <pc:docMk/>
          <pc:sldMk cId="1128574273" sldId="261"/>
        </pc:sldMkLst>
      </pc:sldChg>
      <pc:sldChg chg="del">
        <pc:chgData name="Nikol Vypior" userId="ef3ce8deee19bfb7" providerId="LiveId" clId="{37698699-CDA9-4A75-8CFE-CDED9BA3E12C}" dt="2023-05-14T13:35:25.146" v="0" actId="47"/>
        <pc:sldMkLst>
          <pc:docMk/>
          <pc:sldMk cId="1743271299" sldId="262"/>
        </pc:sldMkLst>
      </pc:sldChg>
      <pc:sldChg chg="del">
        <pc:chgData name="Nikol Vypior" userId="ef3ce8deee19bfb7" providerId="LiveId" clId="{37698699-CDA9-4A75-8CFE-CDED9BA3E12C}" dt="2023-05-14T13:35:25.146" v="0" actId="47"/>
        <pc:sldMkLst>
          <pc:docMk/>
          <pc:sldMk cId="1417090938" sldId="263"/>
        </pc:sldMkLst>
      </pc:sldChg>
      <pc:sldChg chg="del">
        <pc:chgData name="Nikol Vypior" userId="ef3ce8deee19bfb7" providerId="LiveId" clId="{37698699-CDA9-4A75-8CFE-CDED9BA3E12C}" dt="2023-05-14T13:35:25.146" v="0" actId="47"/>
        <pc:sldMkLst>
          <pc:docMk/>
          <pc:sldMk cId="1689697985" sldId="264"/>
        </pc:sldMkLst>
      </pc:sldChg>
      <pc:sldChg chg="del">
        <pc:chgData name="Nikol Vypior" userId="ef3ce8deee19bfb7" providerId="LiveId" clId="{37698699-CDA9-4A75-8CFE-CDED9BA3E12C}" dt="2023-05-14T13:35:25.146" v="0" actId="47"/>
        <pc:sldMkLst>
          <pc:docMk/>
          <pc:sldMk cId="2637835224" sldId="265"/>
        </pc:sldMkLst>
      </pc:sldChg>
      <pc:sldChg chg="del">
        <pc:chgData name="Nikol Vypior" userId="ef3ce8deee19bfb7" providerId="LiveId" clId="{37698699-CDA9-4A75-8CFE-CDED9BA3E12C}" dt="2023-05-14T13:35:25.146" v="0" actId="47"/>
        <pc:sldMkLst>
          <pc:docMk/>
          <pc:sldMk cId="1797108492" sldId="266"/>
        </pc:sldMkLst>
      </pc:sldChg>
      <pc:sldChg chg="del">
        <pc:chgData name="Nikol Vypior" userId="ef3ce8deee19bfb7" providerId="LiveId" clId="{37698699-CDA9-4A75-8CFE-CDED9BA3E12C}" dt="2023-05-14T13:35:25.146" v="0" actId="47"/>
        <pc:sldMkLst>
          <pc:docMk/>
          <pc:sldMk cId="3364215648" sldId="267"/>
        </pc:sldMkLst>
      </pc:sldChg>
      <pc:sldChg chg="del">
        <pc:chgData name="Nikol Vypior" userId="ef3ce8deee19bfb7" providerId="LiveId" clId="{37698699-CDA9-4A75-8CFE-CDED9BA3E12C}" dt="2023-05-14T13:35:25.146" v="0" actId="47"/>
        <pc:sldMkLst>
          <pc:docMk/>
          <pc:sldMk cId="3598011746" sldId="268"/>
        </pc:sldMkLst>
      </pc:sldChg>
      <pc:sldChg chg="del">
        <pc:chgData name="Nikol Vypior" userId="ef3ce8deee19bfb7" providerId="LiveId" clId="{37698699-CDA9-4A75-8CFE-CDED9BA3E12C}" dt="2023-05-14T13:35:25.146" v="0" actId="47"/>
        <pc:sldMkLst>
          <pc:docMk/>
          <pc:sldMk cId="2252782562" sldId="269"/>
        </pc:sldMkLst>
      </pc:sldChg>
      <pc:sldChg chg="del">
        <pc:chgData name="Nikol Vypior" userId="ef3ce8deee19bfb7" providerId="LiveId" clId="{37698699-CDA9-4A75-8CFE-CDED9BA3E12C}" dt="2023-05-14T13:35:25.146" v="0" actId="47"/>
        <pc:sldMkLst>
          <pc:docMk/>
          <pc:sldMk cId="2699310937" sldId="270"/>
        </pc:sldMkLst>
      </pc:sldChg>
      <pc:sldChg chg="del">
        <pc:chgData name="Nikol Vypior" userId="ef3ce8deee19bfb7" providerId="LiveId" clId="{37698699-CDA9-4A75-8CFE-CDED9BA3E12C}" dt="2023-05-14T13:35:25.146" v="0" actId="47"/>
        <pc:sldMkLst>
          <pc:docMk/>
          <pc:sldMk cId="1117979462" sldId="271"/>
        </pc:sldMkLst>
      </pc:sldChg>
      <pc:sldChg chg="addSp delSp modSp mod modTransition">
        <pc:chgData name="Nikol Vypior" userId="ef3ce8deee19bfb7" providerId="LiveId" clId="{37698699-CDA9-4A75-8CFE-CDED9BA3E12C}" dt="2023-05-16T09:27:47.322" v="2452"/>
        <pc:sldMkLst>
          <pc:docMk/>
          <pc:sldMk cId="3310533315" sldId="273"/>
        </pc:sldMkLst>
        <pc:picChg chg="del">
          <ac:chgData name="Nikol Vypior" userId="ef3ce8deee19bfb7" providerId="LiveId" clId="{37698699-CDA9-4A75-8CFE-CDED9BA3E12C}" dt="2023-05-14T13:38:39.723" v="16" actId="478"/>
          <ac:picMkLst>
            <pc:docMk/>
            <pc:sldMk cId="3310533315" sldId="273"/>
            <ac:picMk id="26" creationId="{A0D4643B-51DB-DBFE-84C6-AB41F9901862}"/>
          </ac:picMkLst>
        </pc:picChg>
        <pc:picChg chg="add del mod">
          <ac:chgData name="Nikol Vypior" userId="ef3ce8deee19bfb7" providerId="LiveId" clId="{37698699-CDA9-4A75-8CFE-CDED9BA3E12C}" dt="2023-05-14T13:37:58.411" v="3" actId="478"/>
          <ac:picMkLst>
            <pc:docMk/>
            <pc:sldMk cId="3310533315" sldId="273"/>
            <ac:picMk id="29" creationId="{055954DB-85C5-796A-9754-F6F5A418933A}"/>
          </ac:picMkLst>
        </pc:picChg>
        <pc:picChg chg="add del mod">
          <ac:chgData name="Nikol Vypior" userId="ef3ce8deee19bfb7" providerId="LiveId" clId="{37698699-CDA9-4A75-8CFE-CDED9BA3E12C}" dt="2023-05-14T13:37:58.411" v="3" actId="478"/>
          <ac:picMkLst>
            <pc:docMk/>
            <pc:sldMk cId="3310533315" sldId="273"/>
            <ac:picMk id="30" creationId="{14617B6A-8535-D350-F68E-50A0CA23AF40}"/>
          </ac:picMkLst>
        </pc:picChg>
        <pc:picChg chg="add del mod">
          <ac:chgData name="Nikol Vypior" userId="ef3ce8deee19bfb7" providerId="LiveId" clId="{37698699-CDA9-4A75-8CFE-CDED9BA3E12C}" dt="2023-05-14T13:37:58.411" v="3" actId="478"/>
          <ac:picMkLst>
            <pc:docMk/>
            <pc:sldMk cId="3310533315" sldId="273"/>
            <ac:picMk id="31" creationId="{606880F8-BF2D-EA15-C14D-194E31EF24EB}"/>
          </ac:picMkLst>
        </pc:picChg>
        <pc:picChg chg="add del mod">
          <ac:chgData name="Nikol Vypior" userId="ef3ce8deee19bfb7" providerId="LiveId" clId="{37698699-CDA9-4A75-8CFE-CDED9BA3E12C}" dt="2023-05-14T13:38:04.429" v="5"/>
          <ac:picMkLst>
            <pc:docMk/>
            <pc:sldMk cId="3310533315" sldId="273"/>
            <ac:picMk id="32" creationId="{27E74192-E5F4-C41D-E2B2-B39056BDCEC6}"/>
          </ac:picMkLst>
        </pc:picChg>
        <pc:picChg chg="add del mod">
          <ac:chgData name="Nikol Vypior" userId="ef3ce8deee19bfb7" providerId="LiveId" clId="{37698699-CDA9-4A75-8CFE-CDED9BA3E12C}" dt="2023-05-14T13:38:04.429" v="5"/>
          <ac:picMkLst>
            <pc:docMk/>
            <pc:sldMk cId="3310533315" sldId="273"/>
            <ac:picMk id="33" creationId="{560EAFA5-A322-BE42-B14D-1F90892AC764}"/>
          </ac:picMkLst>
        </pc:picChg>
        <pc:picChg chg="add del mod">
          <ac:chgData name="Nikol Vypior" userId="ef3ce8deee19bfb7" providerId="LiveId" clId="{37698699-CDA9-4A75-8CFE-CDED9BA3E12C}" dt="2023-05-14T13:38:04.429" v="5"/>
          <ac:picMkLst>
            <pc:docMk/>
            <pc:sldMk cId="3310533315" sldId="273"/>
            <ac:picMk id="34" creationId="{A2BFE344-CED1-0927-0FC4-3ED3EE6BDCD4}"/>
          </ac:picMkLst>
        </pc:picChg>
        <pc:picChg chg="add del mod ord">
          <ac:chgData name="Nikol Vypior" userId="ef3ce8deee19bfb7" providerId="LiveId" clId="{37698699-CDA9-4A75-8CFE-CDED9BA3E12C}" dt="2023-05-14T13:39:22.860" v="27" actId="478"/>
          <ac:picMkLst>
            <pc:docMk/>
            <pc:sldMk cId="3310533315" sldId="273"/>
            <ac:picMk id="35" creationId="{43A2F673-9305-BA2B-80A9-F463902BB7CF}"/>
          </ac:picMkLst>
        </pc:picChg>
        <pc:picChg chg="add del mod">
          <ac:chgData name="Nikol Vypior" userId="ef3ce8deee19bfb7" providerId="LiveId" clId="{37698699-CDA9-4A75-8CFE-CDED9BA3E12C}" dt="2023-05-14T13:39:23.675" v="28" actId="478"/>
          <ac:picMkLst>
            <pc:docMk/>
            <pc:sldMk cId="3310533315" sldId="273"/>
            <ac:picMk id="36" creationId="{CA25FBAB-6B7D-4E8E-A459-14FF73DC209F}"/>
          </ac:picMkLst>
        </pc:picChg>
        <pc:picChg chg="add del mod">
          <ac:chgData name="Nikol Vypior" userId="ef3ce8deee19bfb7" providerId="LiveId" clId="{37698699-CDA9-4A75-8CFE-CDED9BA3E12C}" dt="2023-05-14T13:38:10.916" v="8" actId="478"/>
          <ac:picMkLst>
            <pc:docMk/>
            <pc:sldMk cId="3310533315" sldId="273"/>
            <ac:picMk id="37" creationId="{1B60175D-AF5A-8775-8CAB-76370A1349DF}"/>
          </ac:picMkLst>
        </pc:picChg>
        <pc:picChg chg="add mod">
          <ac:chgData name="Nikol Vypior" userId="ef3ce8deee19bfb7" providerId="LiveId" clId="{37698699-CDA9-4A75-8CFE-CDED9BA3E12C}" dt="2023-05-14T13:38:52.702" v="18" actId="1076"/>
          <ac:picMkLst>
            <pc:docMk/>
            <pc:sldMk cId="3310533315" sldId="273"/>
            <ac:picMk id="38" creationId="{BDC32F95-DEA6-FC67-2ABC-19C15C6F6ABA}"/>
          </ac:picMkLst>
        </pc:picChg>
      </pc:sldChg>
      <pc:sldChg chg="addSp delSp modSp mod modTransition">
        <pc:chgData name="Nikol Vypior" userId="ef3ce8deee19bfb7" providerId="LiveId" clId="{37698699-CDA9-4A75-8CFE-CDED9BA3E12C}" dt="2023-05-16T09:56:41.297" v="2528"/>
        <pc:sldMkLst>
          <pc:docMk/>
          <pc:sldMk cId="2384679186" sldId="274"/>
        </pc:sldMkLst>
        <pc:spChg chg="del mod">
          <ac:chgData name="Nikol Vypior" userId="ef3ce8deee19bfb7" providerId="LiveId" clId="{37698699-CDA9-4A75-8CFE-CDED9BA3E12C}" dt="2023-05-16T08:58:38.325" v="1909" actId="478"/>
          <ac:spMkLst>
            <pc:docMk/>
            <pc:sldMk cId="2384679186" sldId="274"/>
            <ac:spMk id="2" creationId="{58C9E466-5E5C-C4DC-DB23-349CB4788F08}"/>
          </ac:spMkLst>
        </pc:spChg>
        <pc:spChg chg="add mod">
          <ac:chgData name="Nikol Vypior" userId="ef3ce8deee19bfb7" providerId="LiveId" clId="{37698699-CDA9-4A75-8CFE-CDED9BA3E12C}" dt="2023-05-16T08:58:33.262" v="1908" actId="1076"/>
          <ac:spMkLst>
            <pc:docMk/>
            <pc:sldMk cId="2384679186" sldId="274"/>
            <ac:spMk id="3" creationId="{3B8A5F52-5C8A-1ED6-F8AF-57D5C4ABBEBB}"/>
          </ac:spMkLst>
        </pc:spChg>
        <pc:picChg chg="add mod">
          <ac:chgData name="Nikol Vypior" userId="ef3ce8deee19bfb7" providerId="LiveId" clId="{37698699-CDA9-4A75-8CFE-CDED9BA3E12C}" dt="2023-05-16T08:49:50.143" v="1845" actId="14100"/>
          <ac:picMkLst>
            <pc:docMk/>
            <pc:sldMk cId="2384679186" sldId="274"/>
            <ac:picMk id="1026" creationId="{931B6A0E-3D93-D148-6C77-07695DC5E8C5}"/>
          </ac:picMkLst>
        </pc:picChg>
        <pc:picChg chg="add del mod">
          <ac:chgData name="Nikol Vypior" userId="ef3ce8deee19bfb7" providerId="LiveId" clId="{37698699-CDA9-4A75-8CFE-CDED9BA3E12C}" dt="2023-05-16T08:58:44.675" v="1932" actId="1037"/>
          <ac:picMkLst>
            <pc:docMk/>
            <pc:sldMk cId="2384679186" sldId="274"/>
            <ac:picMk id="1028" creationId="{34E7715A-7C87-86F4-2E57-3AE17F9AD691}"/>
          </ac:picMkLst>
        </pc:picChg>
        <pc:picChg chg="add del mod">
          <ac:chgData name="Nikol Vypior" userId="ef3ce8deee19bfb7" providerId="LiveId" clId="{37698699-CDA9-4A75-8CFE-CDED9BA3E12C}" dt="2023-05-16T08:53:25.086" v="1864"/>
          <ac:picMkLst>
            <pc:docMk/>
            <pc:sldMk cId="2384679186" sldId="274"/>
            <ac:picMk id="1030" creationId="{97A7C36A-9393-28B6-8ABB-F49B8A01093D}"/>
          </ac:picMkLst>
        </pc:picChg>
        <pc:picChg chg="add mod">
          <ac:chgData name="Nikol Vypior" userId="ef3ce8deee19bfb7" providerId="LiveId" clId="{37698699-CDA9-4A75-8CFE-CDED9BA3E12C}" dt="2023-05-16T08:58:48.045" v="1940" actId="1037"/>
          <ac:picMkLst>
            <pc:docMk/>
            <pc:sldMk cId="2384679186" sldId="274"/>
            <ac:picMk id="1032" creationId="{FEC07069-909A-BC36-F496-B83A1CED5991}"/>
          </ac:picMkLst>
        </pc:picChg>
        <pc:picChg chg="add mod">
          <ac:chgData name="Nikol Vypior" userId="ef3ce8deee19bfb7" providerId="LiveId" clId="{37698699-CDA9-4A75-8CFE-CDED9BA3E12C}" dt="2023-05-16T08:58:27.889" v="1907" actId="1076"/>
          <ac:picMkLst>
            <pc:docMk/>
            <pc:sldMk cId="2384679186" sldId="274"/>
            <ac:picMk id="1034" creationId="{2671769B-25C8-2630-95A2-9615CE103682}"/>
          </ac:picMkLst>
        </pc:picChg>
      </pc:sldChg>
      <pc:sldChg chg="delSp del mod">
        <pc:chgData name="Nikol Vypior" userId="ef3ce8deee19bfb7" providerId="LiveId" clId="{37698699-CDA9-4A75-8CFE-CDED9BA3E12C}" dt="2023-05-15T21:28:51.343" v="764" actId="47"/>
        <pc:sldMkLst>
          <pc:docMk/>
          <pc:sldMk cId="4032261311" sldId="276"/>
        </pc:sldMkLst>
        <pc:spChg chg="del">
          <ac:chgData name="Nikol Vypior" userId="ef3ce8deee19bfb7" providerId="LiveId" clId="{37698699-CDA9-4A75-8CFE-CDED9BA3E12C}" dt="2023-05-15T10:07:34.585" v="30" actId="478"/>
          <ac:spMkLst>
            <pc:docMk/>
            <pc:sldMk cId="4032261311" sldId="276"/>
            <ac:spMk id="4" creationId="{8735FAF0-4758-C4DE-80D5-2619B94C58CF}"/>
          </ac:spMkLst>
        </pc:spChg>
      </pc:sldChg>
      <pc:sldChg chg="addSp delSp modSp del mod">
        <pc:chgData name="Nikol Vypior" userId="ef3ce8deee19bfb7" providerId="LiveId" clId="{37698699-CDA9-4A75-8CFE-CDED9BA3E12C}" dt="2023-05-15T21:28:51.343" v="764" actId="47"/>
        <pc:sldMkLst>
          <pc:docMk/>
          <pc:sldMk cId="3051759468" sldId="277"/>
        </pc:sldMkLst>
        <pc:spChg chg="add mod">
          <ac:chgData name="Nikol Vypior" userId="ef3ce8deee19bfb7" providerId="LiveId" clId="{37698699-CDA9-4A75-8CFE-CDED9BA3E12C}" dt="2023-05-15T10:56:56.550" v="221" actId="1076"/>
          <ac:spMkLst>
            <pc:docMk/>
            <pc:sldMk cId="3051759468" sldId="277"/>
            <ac:spMk id="2" creationId="{EDB2C8FC-5513-6E3E-5F71-9106FC811691}"/>
          </ac:spMkLst>
        </pc:spChg>
        <pc:spChg chg="del">
          <ac:chgData name="Nikol Vypior" userId="ef3ce8deee19bfb7" providerId="LiveId" clId="{37698699-CDA9-4A75-8CFE-CDED9BA3E12C}" dt="2023-05-15T10:29:20.814" v="161" actId="478"/>
          <ac:spMkLst>
            <pc:docMk/>
            <pc:sldMk cId="3051759468" sldId="277"/>
            <ac:spMk id="4" creationId="{2D3944CE-35F0-D1FF-92C2-9F1FAACE6252}"/>
          </ac:spMkLst>
        </pc:spChg>
        <pc:spChg chg="add mod">
          <ac:chgData name="Nikol Vypior" userId="ef3ce8deee19bfb7" providerId="LiveId" clId="{37698699-CDA9-4A75-8CFE-CDED9BA3E12C}" dt="2023-05-15T10:58:07.474" v="246" actId="1076"/>
          <ac:spMkLst>
            <pc:docMk/>
            <pc:sldMk cId="3051759468" sldId="277"/>
            <ac:spMk id="5" creationId="{1337065A-8D86-13EB-123C-99C3A2A43BDF}"/>
          </ac:spMkLst>
        </pc:spChg>
        <pc:spChg chg="del">
          <ac:chgData name="Nikol Vypior" userId="ef3ce8deee19bfb7" providerId="LiveId" clId="{37698699-CDA9-4A75-8CFE-CDED9BA3E12C}" dt="2023-05-15T10:29:20.814" v="161" actId="478"/>
          <ac:spMkLst>
            <pc:docMk/>
            <pc:sldMk cId="3051759468" sldId="277"/>
            <ac:spMk id="6" creationId="{08FAB262-C7A3-FA6C-9FA1-1A431C7613B4}"/>
          </ac:spMkLst>
        </pc:spChg>
        <pc:spChg chg="del">
          <ac:chgData name="Nikol Vypior" userId="ef3ce8deee19bfb7" providerId="LiveId" clId="{37698699-CDA9-4A75-8CFE-CDED9BA3E12C}" dt="2023-05-15T10:29:20.814" v="161" actId="478"/>
          <ac:spMkLst>
            <pc:docMk/>
            <pc:sldMk cId="3051759468" sldId="277"/>
            <ac:spMk id="7" creationId="{CB7611AA-9AE6-5918-DDE8-429A030E9248}"/>
          </ac:spMkLst>
        </pc:spChg>
        <pc:spChg chg="del">
          <ac:chgData name="Nikol Vypior" userId="ef3ce8deee19bfb7" providerId="LiveId" clId="{37698699-CDA9-4A75-8CFE-CDED9BA3E12C}" dt="2023-05-15T10:29:20.814" v="161" actId="478"/>
          <ac:spMkLst>
            <pc:docMk/>
            <pc:sldMk cId="3051759468" sldId="277"/>
            <ac:spMk id="8" creationId="{38A3CF87-8B17-5845-424D-ECCDD0B6E885}"/>
          </ac:spMkLst>
        </pc:spChg>
        <pc:spChg chg="add mod">
          <ac:chgData name="Nikol Vypior" userId="ef3ce8deee19bfb7" providerId="LiveId" clId="{37698699-CDA9-4A75-8CFE-CDED9BA3E12C}" dt="2023-05-15T10:58:14.407" v="250" actId="1076"/>
          <ac:spMkLst>
            <pc:docMk/>
            <pc:sldMk cId="3051759468" sldId="277"/>
            <ac:spMk id="9" creationId="{00C605F5-F1A3-D40B-4312-DBEFA18F0C78}"/>
          </ac:spMkLst>
        </pc:spChg>
        <pc:spChg chg="add mod">
          <ac:chgData name="Nikol Vypior" userId="ef3ce8deee19bfb7" providerId="LiveId" clId="{37698699-CDA9-4A75-8CFE-CDED9BA3E12C}" dt="2023-05-15T10:58:12.663" v="249" actId="1076"/>
          <ac:spMkLst>
            <pc:docMk/>
            <pc:sldMk cId="3051759468" sldId="277"/>
            <ac:spMk id="10" creationId="{1093977F-F1F1-53B9-FE39-C1DF7CC32929}"/>
          </ac:spMkLst>
        </pc:spChg>
        <pc:spChg chg="add mod">
          <ac:chgData name="Nikol Vypior" userId="ef3ce8deee19bfb7" providerId="LiveId" clId="{37698699-CDA9-4A75-8CFE-CDED9BA3E12C}" dt="2023-05-15T10:58:04.572" v="245" actId="1076"/>
          <ac:spMkLst>
            <pc:docMk/>
            <pc:sldMk cId="3051759468" sldId="277"/>
            <ac:spMk id="11" creationId="{EE37822D-0B8D-67AD-121F-81ABAF7680B9}"/>
          </ac:spMkLst>
        </pc:spChg>
        <pc:spChg chg="add mod">
          <ac:chgData name="Nikol Vypior" userId="ef3ce8deee19bfb7" providerId="LiveId" clId="{37698699-CDA9-4A75-8CFE-CDED9BA3E12C}" dt="2023-05-15T10:58:00.027" v="244" actId="1076"/>
          <ac:spMkLst>
            <pc:docMk/>
            <pc:sldMk cId="3051759468" sldId="277"/>
            <ac:spMk id="12" creationId="{CA95CA77-7DE8-F43B-6D1C-F84C81EAE00A}"/>
          </ac:spMkLst>
        </pc:spChg>
        <pc:picChg chg="mod">
          <ac:chgData name="Nikol Vypior" userId="ef3ce8deee19bfb7" providerId="LiveId" clId="{37698699-CDA9-4A75-8CFE-CDED9BA3E12C}" dt="2023-05-15T10:58:10.122" v="248" actId="1076"/>
          <ac:picMkLst>
            <pc:docMk/>
            <pc:sldMk cId="3051759468" sldId="277"/>
            <ac:picMk id="3" creationId="{568D997E-18FF-8EEF-A783-58301D8A3CFE}"/>
          </ac:picMkLst>
        </pc:picChg>
      </pc:sldChg>
      <pc:sldChg chg="addSp delSp modSp mod modTransition">
        <pc:chgData name="Nikol Vypior" userId="ef3ce8deee19bfb7" providerId="LiveId" clId="{37698699-CDA9-4A75-8CFE-CDED9BA3E12C}" dt="2023-05-16T09:27:47.322" v="2452"/>
        <pc:sldMkLst>
          <pc:docMk/>
          <pc:sldMk cId="4074274559" sldId="281"/>
        </pc:sldMkLst>
        <pc:picChg chg="del">
          <ac:chgData name="Nikol Vypior" userId="ef3ce8deee19bfb7" providerId="LiveId" clId="{37698699-CDA9-4A75-8CFE-CDED9BA3E12C}" dt="2023-05-14T13:39:03.813" v="21" actId="478"/>
          <ac:picMkLst>
            <pc:docMk/>
            <pc:sldMk cId="4074274559" sldId="281"/>
            <ac:picMk id="22" creationId="{61381EC5-FC83-C811-54D9-DEC6313C03D7}"/>
          </ac:picMkLst>
        </pc:picChg>
        <pc:picChg chg="del">
          <ac:chgData name="Nikol Vypior" userId="ef3ce8deee19bfb7" providerId="LiveId" clId="{37698699-CDA9-4A75-8CFE-CDED9BA3E12C}" dt="2023-05-14T13:38:58.844" v="19" actId="478"/>
          <ac:picMkLst>
            <pc:docMk/>
            <pc:sldMk cId="4074274559" sldId="281"/>
            <ac:picMk id="23" creationId="{E9AAE735-B079-B0B7-1AA8-38715B55947A}"/>
          </ac:picMkLst>
        </pc:picChg>
        <pc:picChg chg="add mod">
          <ac:chgData name="Nikol Vypior" userId="ef3ce8deee19bfb7" providerId="LiveId" clId="{37698699-CDA9-4A75-8CFE-CDED9BA3E12C}" dt="2023-05-14T13:38:59.379" v="20"/>
          <ac:picMkLst>
            <pc:docMk/>
            <pc:sldMk cId="4074274559" sldId="281"/>
            <ac:picMk id="28" creationId="{AEB4163D-32E4-BE94-7992-6FA416B3FD5E}"/>
          </ac:picMkLst>
        </pc:picChg>
        <pc:picChg chg="add del mod">
          <ac:chgData name="Nikol Vypior" userId="ef3ce8deee19bfb7" providerId="LiveId" clId="{37698699-CDA9-4A75-8CFE-CDED9BA3E12C}" dt="2023-05-14T13:39:18.915" v="26" actId="478"/>
          <ac:picMkLst>
            <pc:docMk/>
            <pc:sldMk cId="4074274559" sldId="281"/>
            <ac:picMk id="29" creationId="{D913286B-7686-8012-8132-9B9180BFAF23}"/>
          </ac:picMkLst>
        </pc:picChg>
        <pc:picChg chg="add del mod">
          <ac:chgData name="Nikol Vypior" userId="ef3ce8deee19bfb7" providerId="LiveId" clId="{37698699-CDA9-4A75-8CFE-CDED9BA3E12C}" dt="2023-05-14T13:39:16.444" v="25" actId="478"/>
          <ac:picMkLst>
            <pc:docMk/>
            <pc:sldMk cId="4074274559" sldId="281"/>
            <ac:picMk id="30" creationId="{58FF3159-E54A-C2C3-818D-842D1C80B7FC}"/>
          </ac:picMkLst>
        </pc:picChg>
      </pc:sldChg>
      <pc:sldChg chg="addSp delSp modSp mod modTransition">
        <pc:chgData name="Nikol Vypior" userId="ef3ce8deee19bfb7" providerId="LiveId" clId="{37698699-CDA9-4A75-8CFE-CDED9BA3E12C}" dt="2023-05-16T09:27:47.322" v="2452"/>
        <pc:sldMkLst>
          <pc:docMk/>
          <pc:sldMk cId="4287163903" sldId="282"/>
        </pc:sldMkLst>
        <pc:picChg chg="del">
          <ac:chgData name="Nikol Vypior" userId="ef3ce8deee19bfb7" providerId="LiveId" clId="{37698699-CDA9-4A75-8CFE-CDED9BA3E12C}" dt="2023-05-14T13:39:11.581" v="23" actId="478"/>
          <ac:picMkLst>
            <pc:docMk/>
            <pc:sldMk cId="4287163903" sldId="282"/>
            <ac:picMk id="21" creationId="{0C37F502-3A48-8991-0AF5-FD7E47E44088}"/>
          </ac:picMkLst>
        </pc:picChg>
        <pc:picChg chg="add mod">
          <ac:chgData name="Nikol Vypior" userId="ef3ce8deee19bfb7" providerId="LiveId" clId="{37698699-CDA9-4A75-8CFE-CDED9BA3E12C}" dt="2023-05-14T13:39:09.035" v="22"/>
          <ac:picMkLst>
            <pc:docMk/>
            <pc:sldMk cId="4287163903" sldId="282"/>
            <ac:picMk id="29" creationId="{47CE055E-34A4-44FB-A6AA-FBF6DFCC5FBC}"/>
          </ac:picMkLst>
        </pc:picChg>
      </pc:sldChg>
      <pc:sldChg chg="modTransition">
        <pc:chgData name="Nikol Vypior" userId="ef3ce8deee19bfb7" providerId="LiveId" clId="{37698699-CDA9-4A75-8CFE-CDED9BA3E12C}" dt="2023-05-16T09:27:47.322" v="2452"/>
        <pc:sldMkLst>
          <pc:docMk/>
          <pc:sldMk cId="2363616521" sldId="283"/>
        </pc:sldMkLst>
      </pc:sldChg>
      <pc:sldChg chg="modTransition">
        <pc:chgData name="Nikol Vypior" userId="ef3ce8deee19bfb7" providerId="LiveId" clId="{37698699-CDA9-4A75-8CFE-CDED9BA3E12C}" dt="2023-05-16T09:55:30.562" v="2519"/>
        <pc:sldMkLst>
          <pc:docMk/>
          <pc:sldMk cId="3365878990" sldId="284"/>
        </pc:sldMkLst>
      </pc:sldChg>
      <pc:sldChg chg="addSp modSp del mod">
        <pc:chgData name="Nikol Vypior" userId="ef3ce8deee19bfb7" providerId="LiveId" clId="{37698699-CDA9-4A75-8CFE-CDED9BA3E12C}" dt="2023-05-15T21:28:51.343" v="764" actId="47"/>
        <pc:sldMkLst>
          <pc:docMk/>
          <pc:sldMk cId="3282447739" sldId="285"/>
        </pc:sldMkLst>
        <pc:spChg chg="add mod">
          <ac:chgData name="Nikol Vypior" userId="ef3ce8deee19bfb7" providerId="LiveId" clId="{37698699-CDA9-4A75-8CFE-CDED9BA3E12C}" dt="2023-05-15T10:28:03.833" v="148" actId="1076"/>
          <ac:spMkLst>
            <pc:docMk/>
            <pc:sldMk cId="3282447739" sldId="285"/>
            <ac:spMk id="4" creationId="{28661BE2-AC8C-6866-5BB2-AE86F19BEA63}"/>
          </ac:spMkLst>
        </pc:spChg>
        <pc:spChg chg="mod">
          <ac:chgData name="Nikol Vypior" userId="ef3ce8deee19bfb7" providerId="LiveId" clId="{37698699-CDA9-4A75-8CFE-CDED9BA3E12C}" dt="2023-05-15T10:27:40.439" v="144" actId="1076"/>
          <ac:spMkLst>
            <pc:docMk/>
            <pc:sldMk cId="3282447739" sldId="285"/>
            <ac:spMk id="5" creationId="{453D11A7-F797-E862-2F7B-0F793B80BF2E}"/>
          </ac:spMkLst>
        </pc:spChg>
        <pc:spChg chg="mod">
          <ac:chgData name="Nikol Vypior" userId="ef3ce8deee19bfb7" providerId="LiveId" clId="{37698699-CDA9-4A75-8CFE-CDED9BA3E12C}" dt="2023-05-15T10:28:15.598" v="149" actId="1076"/>
          <ac:spMkLst>
            <pc:docMk/>
            <pc:sldMk cId="3282447739" sldId="285"/>
            <ac:spMk id="6" creationId="{08FAB262-C7A3-FA6C-9FA1-1A431C7613B4}"/>
          </ac:spMkLst>
        </pc:spChg>
        <pc:spChg chg="mod">
          <ac:chgData name="Nikol Vypior" userId="ef3ce8deee19bfb7" providerId="LiveId" clId="{37698699-CDA9-4A75-8CFE-CDED9BA3E12C}" dt="2023-05-15T10:27:44.310" v="145" actId="1076"/>
          <ac:spMkLst>
            <pc:docMk/>
            <pc:sldMk cId="3282447739" sldId="285"/>
            <ac:spMk id="10" creationId="{55799F9B-88FF-C4B4-9359-0641CD1FB979}"/>
          </ac:spMkLst>
        </pc:spChg>
        <pc:picChg chg="mod">
          <ac:chgData name="Nikol Vypior" userId="ef3ce8deee19bfb7" providerId="LiveId" clId="{37698699-CDA9-4A75-8CFE-CDED9BA3E12C}" dt="2023-05-15T10:27:30.735" v="141" actId="1076"/>
          <ac:picMkLst>
            <pc:docMk/>
            <pc:sldMk cId="3282447739" sldId="285"/>
            <ac:picMk id="3" creationId="{568D997E-18FF-8EEF-A783-58301D8A3CFE}"/>
          </ac:picMkLst>
        </pc:picChg>
      </pc:sldChg>
      <pc:sldChg chg="addSp delSp modSp mod modTransition">
        <pc:chgData name="Nikol Vypior" userId="ef3ce8deee19bfb7" providerId="LiveId" clId="{37698699-CDA9-4A75-8CFE-CDED9BA3E12C}" dt="2023-05-16T09:56:46.558" v="2529"/>
        <pc:sldMkLst>
          <pc:docMk/>
          <pc:sldMk cId="1723176282" sldId="286"/>
        </pc:sldMkLst>
        <pc:spChg chg="add del mod">
          <ac:chgData name="Nikol Vypior" userId="ef3ce8deee19bfb7" providerId="LiveId" clId="{37698699-CDA9-4A75-8CFE-CDED9BA3E12C}" dt="2023-05-15T21:38:49.539" v="1064" actId="478"/>
          <ac:spMkLst>
            <pc:docMk/>
            <pc:sldMk cId="1723176282" sldId="286"/>
            <ac:spMk id="3" creationId="{366E3958-DD01-D73F-002F-98506EF905FD}"/>
          </ac:spMkLst>
        </pc:spChg>
        <pc:spChg chg="add del mod">
          <ac:chgData name="Nikol Vypior" userId="ef3ce8deee19bfb7" providerId="LiveId" clId="{37698699-CDA9-4A75-8CFE-CDED9BA3E12C}" dt="2023-05-15T21:37:59.166" v="1059" actId="478"/>
          <ac:spMkLst>
            <pc:docMk/>
            <pc:sldMk cId="1723176282" sldId="286"/>
            <ac:spMk id="5" creationId="{9E10EB1D-A734-4495-2DC4-5F516EFDD487}"/>
          </ac:spMkLst>
        </pc:spChg>
        <pc:spChg chg="add del mod">
          <ac:chgData name="Nikol Vypior" userId="ef3ce8deee19bfb7" providerId="LiveId" clId="{37698699-CDA9-4A75-8CFE-CDED9BA3E12C}" dt="2023-05-15T21:38:49.539" v="1064" actId="478"/>
          <ac:spMkLst>
            <pc:docMk/>
            <pc:sldMk cId="1723176282" sldId="286"/>
            <ac:spMk id="6" creationId="{57EA15B1-42B8-FCC9-11CC-98E7FC0F4E13}"/>
          </ac:spMkLst>
        </pc:spChg>
        <pc:spChg chg="mod">
          <ac:chgData name="Nikol Vypior" userId="ef3ce8deee19bfb7" providerId="LiveId" clId="{37698699-CDA9-4A75-8CFE-CDED9BA3E12C}" dt="2023-05-15T21:38:50.044" v="1065"/>
          <ac:spMkLst>
            <pc:docMk/>
            <pc:sldMk cId="1723176282" sldId="286"/>
            <ac:spMk id="10" creationId="{160B0104-9E20-B2DD-5CD6-8ED02125F8E2}"/>
          </ac:spMkLst>
        </pc:spChg>
        <pc:spChg chg="mod">
          <ac:chgData name="Nikol Vypior" userId="ef3ce8deee19bfb7" providerId="LiveId" clId="{37698699-CDA9-4A75-8CFE-CDED9BA3E12C}" dt="2023-05-15T21:38:50.044" v="1065"/>
          <ac:spMkLst>
            <pc:docMk/>
            <pc:sldMk cId="1723176282" sldId="286"/>
            <ac:spMk id="12" creationId="{5CEC3FC0-7964-E887-7C9C-FF6749D47FBD}"/>
          </ac:spMkLst>
        </pc:spChg>
        <pc:spChg chg="add del mod ord">
          <ac:chgData name="Nikol Vypior" userId="ef3ce8deee19bfb7" providerId="LiveId" clId="{37698699-CDA9-4A75-8CFE-CDED9BA3E12C}" dt="2023-05-15T21:39:55.912" v="1078" actId="11529"/>
          <ac:spMkLst>
            <pc:docMk/>
            <pc:sldMk cId="1723176282" sldId="286"/>
            <ac:spMk id="13" creationId="{978DF34F-9A7D-2C06-B4B0-43E93B2DEC73}"/>
          </ac:spMkLst>
        </pc:spChg>
        <pc:grpChg chg="add mod">
          <ac:chgData name="Nikol Vypior" userId="ef3ce8deee19bfb7" providerId="LiveId" clId="{37698699-CDA9-4A75-8CFE-CDED9BA3E12C}" dt="2023-05-15T21:39:02.662" v="1068" actId="1037"/>
          <ac:grpSpMkLst>
            <pc:docMk/>
            <pc:sldMk cId="1723176282" sldId="286"/>
            <ac:grpSpMk id="9" creationId="{26FAE40E-14F8-8086-284B-F6D8BC5F1CB5}"/>
          </ac:grpSpMkLst>
        </pc:grpChg>
      </pc:sldChg>
      <pc:sldChg chg="addSp modSp modTransition">
        <pc:chgData name="Nikol Vypior" userId="ef3ce8deee19bfb7" providerId="LiveId" clId="{37698699-CDA9-4A75-8CFE-CDED9BA3E12C}" dt="2023-05-16T09:30:30.350" v="2487"/>
        <pc:sldMkLst>
          <pc:docMk/>
          <pc:sldMk cId="2094534077" sldId="287"/>
        </pc:sldMkLst>
        <pc:spChg chg="mod">
          <ac:chgData name="Nikol Vypior" userId="ef3ce8deee19bfb7" providerId="LiveId" clId="{37698699-CDA9-4A75-8CFE-CDED9BA3E12C}" dt="2023-05-15T21:40:08.658" v="1080"/>
          <ac:spMkLst>
            <pc:docMk/>
            <pc:sldMk cId="2094534077" sldId="287"/>
            <ac:spMk id="7" creationId="{FC071684-B976-7E0C-8E79-C2FD8EB6019F}"/>
          </ac:spMkLst>
        </pc:spChg>
        <pc:spChg chg="mod">
          <ac:chgData name="Nikol Vypior" userId="ef3ce8deee19bfb7" providerId="LiveId" clId="{37698699-CDA9-4A75-8CFE-CDED9BA3E12C}" dt="2023-05-15T21:40:08.658" v="1080"/>
          <ac:spMkLst>
            <pc:docMk/>
            <pc:sldMk cId="2094534077" sldId="287"/>
            <ac:spMk id="9" creationId="{B604E88C-8C26-C224-CBEC-F9D9DBC15834}"/>
          </ac:spMkLst>
        </pc:spChg>
        <pc:grpChg chg="add mod">
          <ac:chgData name="Nikol Vypior" userId="ef3ce8deee19bfb7" providerId="LiveId" clId="{37698699-CDA9-4A75-8CFE-CDED9BA3E12C}" dt="2023-05-15T21:40:08.658" v="1080"/>
          <ac:grpSpMkLst>
            <pc:docMk/>
            <pc:sldMk cId="2094534077" sldId="287"/>
            <ac:grpSpMk id="6" creationId="{261E423A-2F91-FCB6-E1A3-ED8365EE8C22}"/>
          </ac:grpSpMkLst>
        </pc:grpChg>
      </pc:sldChg>
      <pc:sldChg chg="addSp modSp modTransition">
        <pc:chgData name="Nikol Vypior" userId="ef3ce8deee19bfb7" providerId="LiveId" clId="{37698699-CDA9-4A75-8CFE-CDED9BA3E12C}" dt="2023-05-16T09:30:30.350" v="2487"/>
        <pc:sldMkLst>
          <pc:docMk/>
          <pc:sldMk cId="4074154246" sldId="289"/>
        </pc:sldMkLst>
        <pc:spChg chg="mod">
          <ac:chgData name="Nikol Vypior" userId="ef3ce8deee19bfb7" providerId="LiveId" clId="{37698699-CDA9-4A75-8CFE-CDED9BA3E12C}" dt="2023-05-15T21:40:04.316" v="1079"/>
          <ac:spMkLst>
            <pc:docMk/>
            <pc:sldMk cId="4074154246" sldId="289"/>
            <ac:spMk id="6" creationId="{2AD9847F-880B-E272-73D2-E7CF901E6B52}"/>
          </ac:spMkLst>
        </pc:spChg>
        <pc:spChg chg="mod">
          <ac:chgData name="Nikol Vypior" userId="ef3ce8deee19bfb7" providerId="LiveId" clId="{37698699-CDA9-4A75-8CFE-CDED9BA3E12C}" dt="2023-05-15T21:40:04.316" v="1079"/>
          <ac:spMkLst>
            <pc:docMk/>
            <pc:sldMk cId="4074154246" sldId="289"/>
            <ac:spMk id="7" creationId="{C34B9975-1E99-D01F-A371-E69E940562C9}"/>
          </ac:spMkLst>
        </pc:spChg>
        <pc:grpChg chg="add mod">
          <ac:chgData name="Nikol Vypior" userId="ef3ce8deee19bfb7" providerId="LiveId" clId="{37698699-CDA9-4A75-8CFE-CDED9BA3E12C}" dt="2023-05-15T21:40:04.316" v="1079"/>
          <ac:grpSpMkLst>
            <pc:docMk/>
            <pc:sldMk cId="4074154246" sldId="289"/>
            <ac:grpSpMk id="5" creationId="{A21CCF95-7709-F95F-230C-918DE07C0438}"/>
          </ac:grpSpMkLst>
        </pc:grpChg>
      </pc:sldChg>
      <pc:sldChg chg="del">
        <pc:chgData name="Nikol Vypior" userId="ef3ce8deee19bfb7" providerId="LiveId" clId="{37698699-CDA9-4A75-8CFE-CDED9BA3E12C}" dt="2023-05-15T21:40:17.917" v="1081" actId="47"/>
        <pc:sldMkLst>
          <pc:docMk/>
          <pc:sldMk cId="404819097" sldId="295"/>
        </pc:sldMkLst>
      </pc:sldChg>
      <pc:sldChg chg="modSp mod modTransition">
        <pc:chgData name="Nikol Vypior" userId="ef3ce8deee19bfb7" providerId="LiveId" clId="{37698699-CDA9-4A75-8CFE-CDED9BA3E12C}" dt="2023-05-16T09:57:34.125" v="2536" actId="1037"/>
        <pc:sldMkLst>
          <pc:docMk/>
          <pc:sldMk cId="3975463555" sldId="296"/>
        </pc:sldMkLst>
        <pc:picChg chg="mod">
          <ac:chgData name="Nikol Vypior" userId="ef3ce8deee19bfb7" providerId="LiveId" clId="{37698699-CDA9-4A75-8CFE-CDED9BA3E12C}" dt="2023-05-16T09:57:34.125" v="2536" actId="1037"/>
          <ac:picMkLst>
            <pc:docMk/>
            <pc:sldMk cId="3975463555" sldId="296"/>
            <ac:picMk id="20" creationId="{B09806DB-E3BF-9C3D-CB7E-600B52947038}"/>
          </ac:picMkLst>
        </pc:picChg>
      </pc:sldChg>
      <pc:sldChg chg="modSp mod modTransition">
        <pc:chgData name="Nikol Vypior" userId="ef3ce8deee19bfb7" providerId="LiveId" clId="{37698699-CDA9-4A75-8CFE-CDED9BA3E12C}" dt="2023-05-16T09:57:21.305" v="2535"/>
        <pc:sldMkLst>
          <pc:docMk/>
          <pc:sldMk cId="3215521795" sldId="297"/>
        </pc:sldMkLst>
        <pc:spChg chg="mod">
          <ac:chgData name="Nikol Vypior" userId="ef3ce8deee19bfb7" providerId="LiveId" clId="{37698699-CDA9-4A75-8CFE-CDED9BA3E12C}" dt="2023-05-15T21:40:56.783" v="1086" actId="14100"/>
          <ac:spMkLst>
            <pc:docMk/>
            <pc:sldMk cId="3215521795" sldId="297"/>
            <ac:spMk id="5" creationId="{904609A9-A568-33BC-6AE0-8F0BAB75E6CF}"/>
          </ac:spMkLst>
        </pc:spChg>
      </pc:sldChg>
      <pc:sldChg chg="modTransition">
        <pc:chgData name="Nikol Vypior" userId="ef3ce8deee19bfb7" providerId="LiveId" clId="{37698699-CDA9-4A75-8CFE-CDED9BA3E12C}" dt="2023-05-16T09:30:30.350" v="2487"/>
        <pc:sldMkLst>
          <pc:docMk/>
          <pc:sldMk cId="425179167" sldId="298"/>
        </pc:sldMkLst>
      </pc:sldChg>
      <pc:sldChg chg="modTransition">
        <pc:chgData name="Nikol Vypior" userId="ef3ce8deee19bfb7" providerId="LiveId" clId="{37698699-CDA9-4A75-8CFE-CDED9BA3E12C}" dt="2023-05-16T09:30:30.350" v="2487"/>
        <pc:sldMkLst>
          <pc:docMk/>
          <pc:sldMk cId="1511321943" sldId="301"/>
        </pc:sldMkLst>
      </pc:sldChg>
      <pc:sldChg chg="modTransition">
        <pc:chgData name="Nikol Vypior" userId="ef3ce8deee19bfb7" providerId="LiveId" clId="{37698699-CDA9-4A75-8CFE-CDED9BA3E12C}" dt="2023-05-16T09:30:30.350" v="2487"/>
        <pc:sldMkLst>
          <pc:docMk/>
          <pc:sldMk cId="2424250649" sldId="302"/>
        </pc:sldMkLst>
      </pc:sldChg>
      <pc:sldChg chg="modTransition">
        <pc:chgData name="Nikol Vypior" userId="ef3ce8deee19bfb7" providerId="LiveId" clId="{37698699-CDA9-4A75-8CFE-CDED9BA3E12C}" dt="2023-05-16T09:30:30.350" v="2487"/>
        <pc:sldMkLst>
          <pc:docMk/>
          <pc:sldMk cId="527997908" sldId="303"/>
        </pc:sldMkLst>
      </pc:sldChg>
      <pc:sldChg chg="del">
        <pc:chgData name="Nikol Vypior" userId="ef3ce8deee19bfb7" providerId="LiveId" clId="{37698699-CDA9-4A75-8CFE-CDED9BA3E12C}" dt="2023-05-15T22:46:31.330" v="1374" actId="47"/>
        <pc:sldMkLst>
          <pc:docMk/>
          <pc:sldMk cId="624511375" sldId="304"/>
        </pc:sldMkLst>
      </pc:sldChg>
      <pc:sldChg chg="del">
        <pc:chgData name="Nikol Vypior" userId="ef3ce8deee19bfb7" providerId="LiveId" clId="{37698699-CDA9-4A75-8CFE-CDED9BA3E12C}" dt="2023-05-15T21:28:10.639" v="762" actId="47"/>
        <pc:sldMkLst>
          <pc:docMk/>
          <pc:sldMk cId="1768343948" sldId="307"/>
        </pc:sldMkLst>
      </pc:sldChg>
      <pc:sldChg chg="del">
        <pc:chgData name="Nikol Vypior" userId="ef3ce8deee19bfb7" providerId="LiveId" clId="{37698699-CDA9-4A75-8CFE-CDED9BA3E12C}" dt="2023-05-16T09:17:39.692" v="2094" actId="47"/>
        <pc:sldMkLst>
          <pc:docMk/>
          <pc:sldMk cId="1863478173" sldId="308"/>
        </pc:sldMkLst>
      </pc:sldChg>
      <pc:sldChg chg="addSp modSp mod modTransition">
        <pc:chgData name="Nikol Vypior" userId="ef3ce8deee19bfb7" providerId="LiveId" clId="{37698699-CDA9-4A75-8CFE-CDED9BA3E12C}" dt="2023-05-16T09:55:15.470" v="2518"/>
        <pc:sldMkLst>
          <pc:docMk/>
          <pc:sldMk cId="1487089725" sldId="309"/>
        </pc:sldMkLst>
        <pc:spChg chg="add mod">
          <ac:chgData name="Nikol Vypior" userId="ef3ce8deee19bfb7" providerId="LiveId" clId="{37698699-CDA9-4A75-8CFE-CDED9BA3E12C}" dt="2023-05-16T09:26:42.373" v="2427" actId="1076"/>
          <ac:spMkLst>
            <pc:docMk/>
            <pc:sldMk cId="1487089725" sldId="309"/>
            <ac:spMk id="2" creationId="{55E44FC5-492F-A2CA-525E-DE9668D23BC1}"/>
          </ac:spMkLst>
        </pc:spChg>
        <pc:spChg chg="add mod">
          <ac:chgData name="Nikol Vypior" userId="ef3ce8deee19bfb7" providerId="LiveId" clId="{37698699-CDA9-4A75-8CFE-CDED9BA3E12C}" dt="2023-05-16T09:26:51.033" v="2430" actId="1076"/>
          <ac:spMkLst>
            <pc:docMk/>
            <pc:sldMk cId="1487089725" sldId="309"/>
            <ac:spMk id="4" creationId="{412B4D4F-788D-20A2-4E07-CDABBF4A558A}"/>
          </ac:spMkLst>
        </pc:spChg>
        <pc:spChg chg="add mod">
          <ac:chgData name="Nikol Vypior" userId="ef3ce8deee19bfb7" providerId="LiveId" clId="{37698699-CDA9-4A75-8CFE-CDED9BA3E12C}" dt="2023-05-15T21:35:46.567" v="1044" actId="1036"/>
          <ac:spMkLst>
            <pc:docMk/>
            <pc:sldMk cId="1487089725" sldId="309"/>
            <ac:spMk id="8" creationId="{565FDC1E-F3A8-183B-3689-88431074071D}"/>
          </ac:spMkLst>
        </pc:spChg>
        <pc:spChg chg="add mod">
          <ac:chgData name="Nikol Vypior" userId="ef3ce8deee19bfb7" providerId="LiveId" clId="{37698699-CDA9-4A75-8CFE-CDED9BA3E12C}" dt="2023-05-15T21:35:41.525" v="1042" actId="1036"/>
          <ac:spMkLst>
            <pc:docMk/>
            <pc:sldMk cId="1487089725" sldId="309"/>
            <ac:spMk id="10" creationId="{3CCCCF20-D386-915E-7482-91FFC713DC72}"/>
          </ac:spMkLst>
        </pc:spChg>
        <pc:spChg chg="add mod">
          <ac:chgData name="Nikol Vypior" userId="ef3ce8deee19bfb7" providerId="LiveId" clId="{37698699-CDA9-4A75-8CFE-CDED9BA3E12C}" dt="2023-05-15T22:25:01.607" v="1179" actId="1038"/>
          <ac:spMkLst>
            <pc:docMk/>
            <pc:sldMk cId="1487089725" sldId="309"/>
            <ac:spMk id="11" creationId="{5D6405EA-1EFB-BEBF-5705-AC855CF87DA5}"/>
          </ac:spMkLst>
        </pc:spChg>
        <pc:grpChg chg="add mod">
          <ac:chgData name="Nikol Vypior" userId="ef3ce8deee19bfb7" providerId="LiveId" clId="{37698699-CDA9-4A75-8CFE-CDED9BA3E12C}" dt="2023-05-15T21:33:54.743" v="978" actId="12788"/>
          <ac:grpSpMkLst>
            <pc:docMk/>
            <pc:sldMk cId="1487089725" sldId="309"/>
            <ac:grpSpMk id="6" creationId="{E7DCA83D-F7D1-93A8-60F3-742A59BD5F6F}"/>
          </ac:grpSpMkLst>
        </pc:grpChg>
        <pc:picChg chg="mod">
          <ac:chgData name="Nikol Vypior" userId="ef3ce8deee19bfb7" providerId="LiveId" clId="{37698699-CDA9-4A75-8CFE-CDED9BA3E12C}" dt="2023-05-15T21:33:50.337" v="977" actId="164"/>
          <ac:picMkLst>
            <pc:docMk/>
            <pc:sldMk cId="1487089725" sldId="309"/>
            <ac:picMk id="3" creationId="{654D4797-5835-3D3A-2D17-3A756C3E8780}"/>
          </ac:picMkLst>
        </pc:picChg>
        <pc:picChg chg="mod ord modCrop">
          <ac:chgData name="Nikol Vypior" userId="ef3ce8deee19bfb7" providerId="LiveId" clId="{37698699-CDA9-4A75-8CFE-CDED9BA3E12C}" dt="2023-05-15T22:12:00.281" v="1121" actId="1076"/>
          <ac:picMkLst>
            <pc:docMk/>
            <pc:sldMk cId="1487089725" sldId="309"/>
            <ac:picMk id="5" creationId="{56A8741F-ECB0-175C-04D6-7D425249DAE6}"/>
          </ac:picMkLst>
        </pc:picChg>
        <pc:picChg chg="mod ord">
          <ac:chgData name="Nikol Vypior" userId="ef3ce8deee19bfb7" providerId="LiveId" clId="{37698699-CDA9-4A75-8CFE-CDED9BA3E12C}" dt="2023-05-16T09:26:46.536" v="2429" actId="1076"/>
          <ac:picMkLst>
            <pc:docMk/>
            <pc:sldMk cId="1487089725" sldId="309"/>
            <ac:picMk id="7" creationId="{98137527-F740-6658-6DA3-9A36DB4F4D72}"/>
          </ac:picMkLst>
        </pc:picChg>
        <pc:picChg chg="mod">
          <ac:chgData name="Nikol Vypior" userId="ef3ce8deee19bfb7" providerId="LiveId" clId="{37698699-CDA9-4A75-8CFE-CDED9BA3E12C}" dt="2023-05-15T21:33:50.337" v="977" actId="164"/>
          <ac:picMkLst>
            <pc:docMk/>
            <pc:sldMk cId="1487089725" sldId="309"/>
            <ac:picMk id="9" creationId="{B95B9244-7C16-CA0F-EDBE-CA0DF1A5084C}"/>
          </ac:picMkLst>
        </pc:picChg>
      </pc:sldChg>
      <pc:sldChg chg="addSp delSp modSp mod modTransition">
        <pc:chgData name="Nikol Vypior" userId="ef3ce8deee19bfb7" providerId="LiveId" clId="{37698699-CDA9-4A75-8CFE-CDED9BA3E12C}" dt="2023-05-16T09:55:06.338" v="2517"/>
        <pc:sldMkLst>
          <pc:docMk/>
          <pc:sldMk cId="1059761270" sldId="310"/>
        </pc:sldMkLst>
        <pc:spChg chg="add del mod">
          <ac:chgData name="Nikol Vypior" userId="ef3ce8deee19bfb7" providerId="LiveId" clId="{37698699-CDA9-4A75-8CFE-CDED9BA3E12C}" dt="2023-05-16T08:07:05.071" v="1410" actId="478"/>
          <ac:spMkLst>
            <pc:docMk/>
            <pc:sldMk cId="1059761270" sldId="310"/>
            <ac:spMk id="2" creationId="{B68CEB3E-911B-ED67-F197-5FD1192343F7}"/>
          </ac:spMkLst>
        </pc:spChg>
      </pc:sldChg>
      <pc:sldChg chg="addSp delSp modSp mod ord modTransition">
        <pc:chgData name="Nikol Vypior" userId="ef3ce8deee19bfb7" providerId="LiveId" clId="{37698699-CDA9-4A75-8CFE-CDED9BA3E12C}" dt="2023-05-16T09:28:49.370" v="2458"/>
        <pc:sldMkLst>
          <pc:docMk/>
          <pc:sldMk cId="1551748988" sldId="311"/>
        </pc:sldMkLst>
        <pc:spChg chg="mod ord">
          <ac:chgData name="Nikol Vypior" userId="ef3ce8deee19bfb7" providerId="LiveId" clId="{37698699-CDA9-4A75-8CFE-CDED9BA3E12C}" dt="2023-05-15T22:39:09.813" v="1303" actId="1037"/>
          <ac:spMkLst>
            <pc:docMk/>
            <pc:sldMk cId="1551748988" sldId="311"/>
            <ac:spMk id="2" creationId="{3B589042-10CA-5014-F55F-47F877AFBA1D}"/>
          </ac:spMkLst>
        </pc:spChg>
        <pc:spChg chg="add del mod">
          <ac:chgData name="Nikol Vypior" userId="ef3ce8deee19bfb7" providerId="LiveId" clId="{37698699-CDA9-4A75-8CFE-CDED9BA3E12C}" dt="2023-05-15T22:34:04.459" v="1211" actId="478"/>
          <ac:spMkLst>
            <pc:docMk/>
            <pc:sldMk cId="1551748988" sldId="311"/>
            <ac:spMk id="5" creationId="{82065FC8-97DE-5B2E-D5BE-F0AFDCB29EF6}"/>
          </ac:spMkLst>
        </pc:spChg>
        <pc:spChg chg="add mod">
          <ac:chgData name="Nikol Vypior" userId="ef3ce8deee19bfb7" providerId="LiveId" clId="{37698699-CDA9-4A75-8CFE-CDED9BA3E12C}" dt="2023-05-15T22:42:51.544" v="1343" actId="1076"/>
          <ac:spMkLst>
            <pc:docMk/>
            <pc:sldMk cId="1551748988" sldId="311"/>
            <ac:spMk id="6" creationId="{C8DC928E-8B02-844F-227E-37422D54B0EA}"/>
          </ac:spMkLst>
        </pc:spChg>
        <pc:spChg chg="add mod">
          <ac:chgData name="Nikol Vypior" userId="ef3ce8deee19bfb7" providerId="LiveId" clId="{37698699-CDA9-4A75-8CFE-CDED9BA3E12C}" dt="2023-05-15T22:43:00.912" v="1345" actId="1076"/>
          <ac:spMkLst>
            <pc:docMk/>
            <pc:sldMk cId="1551748988" sldId="311"/>
            <ac:spMk id="9" creationId="{4DFD21FF-B9BE-1DAA-5DAB-B97CC1B8A81A}"/>
          </ac:spMkLst>
        </pc:spChg>
        <pc:spChg chg="add mod">
          <ac:chgData name="Nikol Vypior" userId="ef3ce8deee19bfb7" providerId="LiveId" clId="{37698699-CDA9-4A75-8CFE-CDED9BA3E12C}" dt="2023-05-15T22:42:43.197" v="1341" actId="1076"/>
          <ac:spMkLst>
            <pc:docMk/>
            <pc:sldMk cId="1551748988" sldId="311"/>
            <ac:spMk id="12" creationId="{5766EDA1-E75D-8255-007C-D8C4750C8EF9}"/>
          </ac:spMkLst>
        </pc:spChg>
        <pc:spChg chg="add mod">
          <ac:chgData name="Nikol Vypior" userId="ef3ce8deee19bfb7" providerId="LiveId" clId="{37698699-CDA9-4A75-8CFE-CDED9BA3E12C}" dt="2023-05-15T22:43:09.306" v="1347" actId="1076"/>
          <ac:spMkLst>
            <pc:docMk/>
            <pc:sldMk cId="1551748988" sldId="311"/>
            <ac:spMk id="15" creationId="{A8CCA5F7-A3F2-7A34-2EC8-821C4B088BA4}"/>
          </ac:spMkLst>
        </pc:spChg>
        <pc:spChg chg="add mod">
          <ac:chgData name="Nikol Vypior" userId="ef3ce8deee19bfb7" providerId="LiveId" clId="{37698699-CDA9-4A75-8CFE-CDED9BA3E12C}" dt="2023-05-16T08:28:33.385" v="1494"/>
          <ac:spMkLst>
            <pc:docMk/>
            <pc:sldMk cId="1551748988" sldId="311"/>
            <ac:spMk id="24" creationId="{A39459D2-73F2-F2C0-6B97-E1C6BB33EDED}"/>
          </ac:spMkLst>
        </pc:spChg>
        <pc:picChg chg="add mod ord modCrop">
          <ac:chgData name="Nikol Vypior" userId="ef3ce8deee19bfb7" providerId="LiveId" clId="{37698699-CDA9-4A75-8CFE-CDED9BA3E12C}" dt="2023-05-15T22:42:18.299" v="1335" actId="1076"/>
          <ac:picMkLst>
            <pc:docMk/>
            <pc:sldMk cId="1551748988" sldId="311"/>
            <ac:picMk id="4" creationId="{E393FD9F-19CB-7482-37EC-093ABFE4E0F4}"/>
          </ac:picMkLst>
        </pc:picChg>
        <pc:picChg chg="add del mod ord modCrop">
          <ac:chgData name="Nikol Vypior" userId="ef3ce8deee19bfb7" providerId="LiveId" clId="{37698699-CDA9-4A75-8CFE-CDED9BA3E12C}" dt="2023-05-16T08:18:21.418" v="1429" actId="478"/>
          <ac:picMkLst>
            <pc:docMk/>
            <pc:sldMk cId="1551748988" sldId="311"/>
            <ac:picMk id="5" creationId="{9E8DF479-3D81-B535-F36F-2A96DAE16000}"/>
          </ac:picMkLst>
        </pc:picChg>
        <pc:picChg chg="add mod modCrop">
          <ac:chgData name="Nikol Vypior" userId="ef3ce8deee19bfb7" providerId="LiveId" clId="{37698699-CDA9-4A75-8CFE-CDED9BA3E12C}" dt="2023-05-15T22:42:15.995" v="1334" actId="1076"/>
          <ac:picMkLst>
            <pc:docMk/>
            <pc:sldMk cId="1551748988" sldId="311"/>
            <ac:picMk id="8" creationId="{7A12A6CC-AA01-49AD-2788-B56A74CCA974}"/>
          </ac:picMkLst>
        </pc:picChg>
        <pc:picChg chg="add del mod modCrop">
          <ac:chgData name="Nikol Vypior" userId="ef3ce8deee19bfb7" providerId="LiveId" clId="{37698699-CDA9-4A75-8CFE-CDED9BA3E12C}" dt="2023-05-16T08:24:03.625" v="1443" actId="478"/>
          <ac:picMkLst>
            <pc:docMk/>
            <pc:sldMk cId="1551748988" sldId="311"/>
            <ac:picMk id="10" creationId="{068AE8AE-E563-B7D3-F7E7-A7EA440C0318}"/>
          </ac:picMkLst>
        </pc:picChg>
        <pc:picChg chg="add del mod ord modCrop">
          <ac:chgData name="Nikol Vypior" userId="ef3ce8deee19bfb7" providerId="LiveId" clId="{37698699-CDA9-4A75-8CFE-CDED9BA3E12C}" dt="2023-05-16T08:31:51.968" v="1728" actId="478"/>
          <ac:picMkLst>
            <pc:docMk/>
            <pc:sldMk cId="1551748988" sldId="311"/>
            <ac:picMk id="11" creationId="{95C4D611-FA2C-C671-8B55-98DA8EE94D02}"/>
          </ac:picMkLst>
        </pc:picChg>
        <pc:picChg chg="add del mod modCrop">
          <ac:chgData name="Nikol Vypior" userId="ef3ce8deee19bfb7" providerId="LiveId" clId="{37698699-CDA9-4A75-8CFE-CDED9BA3E12C}" dt="2023-05-16T08:16:39.274" v="1411" actId="478"/>
          <ac:picMkLst>
            <pc:docMk/>
            <pc:sldMk cId="1551748988" sldId="311"/>
            <ac:picMk id="14" creationId="{87000E80-265F-6D43-5C79-1766805DEBE3}"/>
          </ac:picMkLst>
        </pc:picChg>
        <pc:picChg chg="add del mod modCrop">
          <ac:chgData name="Nikol Vypior" userId="ef3ce8deee19bfb7" providerId="LiveId" clId="{37698699-CDA9-4A75-8CFE-CDED9BA3E12C}" dt="2023-05-16T08:23:56.793" v="1442" actId="478"/>
          <ac:picMkLst>
            <pc:docMk/>
            <pc:sldMk cId="1551748988" sldId="311"/>
            <ac:picMk id="16" creationId="{01D6C67F-5747-05B4-16D8-BE6D387D7A24}"/>
          </ac:picMkLst>
        </pc:picChg>
        <pc:picChg chg="add del mod">
          <ac:chgData name="Nikol Vypior" userId="ef3ce8deee19bfb7" providerId="LiveId" clId="{37698699-CDA9-4A75-8CFE-CDED9BA3E12C}" dt="2023-05-16T08:25:12.968" v="1456" actId="478"/>
          <ac:picMkLst>
            <pc:docMk/>
            <pc:sldMk cId="1551748988" sldId="311"/>
            <ac:picMk id="17" creationId="{2049723C-9F3D-6DB2-1B26-AC00617D0832}"/>
          </ac:picMkLst>
        </pc:picChg>
        <pc:picChg chg="add del mod modCrop">
          <ac:chgData name="Nikol Vypior" userId="ef3ce8deee19bfb7" providerId="LiveId" clId="{37698699-CDA9-4A75-8CFE-CDED9BA3E12C}" dt="2023-05-16T08:25:12.520" v="1455" actId="478"/>
          <ac:picMkLst>
            <pc:docMk/>
            <pc:sldMk cId="1551748988" sldId="311"/>
            <ac:picMk id="19" creationId="{BA359AC9-AC4D-2630-B39A-B2304C34D20B}"/>
          </ac:picMkLst>
        </pc:picChg>
        <pc:picChg chg="add mod ord modCrop">
          <ac:chgData name="Nikol Vypior" userId="ef3ce8deee19bfb7" providerId="LiveId" clId="{37698699-CDA9-4A75-8CFE-CDED9BA3E12C}" dt="2023-05-16T08:26:55.377" v="1475" actId="1076"/>
          <ac:picMkLst>
            <pc:docMk/>
            <pc:sldMk cId="1551748988" sldId="311"/>
            <ac:picMk id="21" creationId="{335C6F20-6580-8959-29AD-C0137DDA02BD}"/>
          </ac:picMkLst>
        </pc:picChg>
        <pc:picChg chg="add mod ord modCrop">
          <ac:chgData name="Nikol Vypior" userId="ef3ce8deee19bfb7" providerId="LiveId" clId="{37698699-CDA9-4A75-8CFE-CDED9BA3E12C}" dt="2023-05-16T08:27:52.752" v="1488" actId="1036"/>
          <ac:picMkLst>
            <pc:docMk/>
            <pc:sldMk cId="1551748988" sldId="311"/>
            <ac:picMk id="23" creationId="{2E1018DD-9150-0969-5DB6-563C8D09A005}"/>
          </ac:picMkLst>
        </pc:picChg>
        <pc:picChg chg="add del mod modCrop">
          <ac:chgData name="Nikol Vypior" userId="ef3ce8deee19bfb7" providerId="LiveId" clId="{37698699-CDA9-4A75-8CFE-CDED9BA3E12C}" dt="2023-05-16T08:31:23.784" v="1726" actId="478"/>
          <ac:picMkLst>
            <pc:docMk/>
            <pc:sldMk cId="1551748988" sldId="311"/>
            <ac:picMk id="26" creationId="{C4EEBF30-FAAB-86ED-929E-71EA7C1CC1B5}"/>
          </ac:picMkLst>
        </pc:picChg>
        <pc:picChg chg="add mod ord">
          <ac:chgData name="Nikol Vypior" userId="ef3ce8deee19bfb7" providerId="LiveId" clId="{37698699-CDA9-4A75-8CFE-CDED9BA3E12C}" dt="2023-05-16T08:32:03.505" v="1730" actId="167"/>
          <ac:picMkLst>
            <pc:docMk/>
            <pc:sldMk cId="1551748988" sldId="311"/>
            <ac:picMk id="27" creationId="{2FA6EF27-3E52-F126-95A8-2A0C5B52A59A}"/>
          </ac:picMkLst>
        </pc:picChg>
      </pc:sldChg>
      <pc:sldChg chg="modTransition">
        <pc:chgData name="Nikol Vypior" userId="ef3ce8deee19bfb7" providerId="LiveId" clId="{37698699-CDA9-4A75-8CFE-CDED9BA3E12C}" dt="2023-05-16T09:54:44.177" v="2513"/>
        <pc:sldMkLst>
          <pc:docMk/>
          <pc:sldMk cId="4140235641" sldId="312"/>
        </pc:sldMkLst>
      </pc:sldChg>
      <pc:sldChg chg="del">
        <pc:chgData name="Nikol Vypior" userId="ef3ce8deee19bfb7" providerId="LiveId" clId="{37698699-CDA9-4A75-8CFE-CDED9BA3E12C}" dt="2023-05-15T12:42:27.607" v="366" actId="47"/>
        <pc:sldMkLst>
          <pc:docMk/>
          <pc:sldMk cId="214282136" sldId="313"/>
        </pc:sldMkLst>
      </pc:sldChg>
      <pc:sldChg chg="modTransition">
        <pc:chgData name="Nikol Vypior" userId="ef3ce8deee19bfb7" providerId="LiveId" clId="{37698699-CDA9-4A75-8CFE-CDED9BA3E12C}" dt="2023-05-16T09:29:49.309" v="2481"/>
        <pc:sldMkLst>
          <pc:docMk/>
          <pc:sldMk cId="20089577" sldId="314"/>
        </pc:sldMkLst>
      </pc:sldChg>
      <pc:sldChg chg="addSp delSp modSp mod modTransition">
        <pc:chgData name="Nikol Vypior" userId="ef3ce8deee19bfb7" providerId="LiveId" clId="{37698699-CDA9-4A75-8CFE-CDED9BA3E12C}" dt="2023-05-16T09:57:08.937" v="2533"/>
        <pc:sldMkLst>
          <pc:docMk/>
          <pc:sldMk cId="3072761388" sldId="315"/>
        </pc:sldMkLst>
        <pc:spChg chg="del">
          <ac:chgData name="Nikol Vypior" userId="ef3ce8deee19bfb7" providerId="LiveId" clId="{37698699-CDA9-4A75-8CFE-CDED9BA3E12C}" dt="2023-05-15T12:47:59.062" v="479" actId="478"/>
          <ac:spMkLst>
            <pc:docMk/>
            <pc:sldMk cId="3072761388" sldId="315"/>
            <ac:spMk id="2" creationId="{2E0B2428-530D-F3F4-BD58-B1B6D99DA5AE}"/>
          </ac:spMkLst>
        </pc:spChg>
        <pc:spChg chg="add mod">
          <ac:chgData name="Nikol Vypior" userId="ef3ce8deee19bfb7" providerId="LiveId" clId="{37698699-CDA9-4A75-8CFE-CDED9BA3E12C}" dt="2023-05-15T12:47:06.818" v="390" actId="1076"/>
          <ac:spMkLst>
            <pc:docMk/>
            <pc:sldMk cId="3072761388" sldId="315"/>
            <ac:spMk id="5" creationId="{FBBE9056-9496-24A4-0E70-11C8E8636162}"/>
          </ac:spMkLst>
        </pc:spChg>
        <pc:spChg chg="mod">
          <ac:chgData name="Nikol Vypior" userId="ef3ce8deee19bfb7" providerId="LiveId" clId="{37698699-CDA9-4A75-8CFE-CDED9BA3E12C}" dt="2023-05-15T21:38:39.426" v="1063" actId="164"/>
          <ac:spMkLst>
            <pc:docMk/>
            <pc:sldMk cId="3072761388" sldId="315"/>
            <ac:spMk id="6" creationId="{4A5566E8-3695-D433-D920-EFBCC8328FF0}"/>
          </ac:spMkLst>
        </pc:spChg>
        <pc:spChg chg="mod">
          <ac:chgData name="Nikol Vypior" userId="ef3ce8deee19bfb7" providerId="LiveId" clId="{37698699-CDA9-4A75-8CFE-CDED9BA3E12C}" dt="2023-05-15T21:38:39.426" v="1063" actId="164"/>
          <ac:spMkLst>
            <pc:docMk/>
            <pc:sldMk cId="3072761388" sldId="315"/>
            <ac:spMk id="8" creationId="{2B5F5993-BD71-60C9-DB60-CE108AB70B52}"/>
          </ac:spMkLst>
        </pc:spChg>
        <pc:grpChg chg="add mod">
          <ac:chgData name="Nikol Vypior" userId="ef3ce8deee19bfb7" providerId="LiveId" clId="{37698699-CDA9-4A75-8CFE-CDED9BA3E12C}" dt="2023-05-15T21:38:39.426" v="1063" actId="164"/>
          <ac:grpSpMkLst>
            <pc:docMk/>
            <pc:sldMk cId="3072761388" sldId="315"/>
            <ac:grpSpMk id="7" creationId="{DAFAA839-E091-4F28-2C6A-CB4DE3E8D79D}"/>
          </ac:grpSpMkLst>
        </pc:grpChg>
        <pc:picChg chg="add mod modCrop">
          <ac:chgData name="Nikol Vypior" userId="ef3ce8deee19bfb7" providerId="LiveId" clId="{37698699-CDA9-4A75-8CFE-CDED9BA3E12C}" dt="2023-05-15T12:47:44.717" v="475" actId="1038"/>
          <ac:picMkLst>
            <pc:docMk/>
            <pc:sldMk cId="3072761388" sldId="315"/>
            <ac:picMk id="3" creationId="{D0E18DB9-EBDD-C690-0D2B-F9A1F685293F}"/>
          </ac:picMkLst>
        </pc:picChg>
        <pc:picChg chg="add mod ord modCrop">
          <ac:chgData name="Nikol Vypior" userId="ef3ce8deee19bfb7" providerId="LiveId" clId="{37698699-CDA9-4A75-8CFE-CDED9BA3E12C}" dt="2023-05-15T12:47:49.302" v="476" actId="1076"/>
          <ac:picMkLst>
            <pc:docMk/>
            <pc:sldMk cId="3072761388" sldId="315"/>
            <ac:picMk id="4" creationId="{682AD77E-54B9-83F3-D915-C037C159969A}"/>
          </ac:picMkLst>
        </pc:picChg>
        <pc:picChg chg="mod">
          <ac:chgData name="Nikol Vypior" userId="ef3ce8deee19bfb7" providerId="LiveId" clId="{37698699-CDA9-4A75-8CFE-CDED9BA3E12C}" dt="2023-05-15T12:46:12.676" v="379" actId="1076"/>
          <ac:picMkLst>
            <pc:docMk/>
            <pc:sldMk cId="3072761388" sldId="315"/>
            <ac:picMk id="9" creationId="{85165F23-1162-9F26-1B95-2B49592B3A36}"/>
          </ac:picMkLst>
        </pc:picChg>
      </pc:sldChg>
      <pc:sldChg chg="modSp del mod modTransition">
        <pc:chgData name="Nikol Vypior" userId="ef3ce8deee19bfb7" providerId="LiveId" clId="{37698699-CDA9-4A75-8CFE-CDED9BA3E12C}" dt="2023-05-16T09:48:33.168" v="2496" actId="47"/>
        <pc:sldMkLst>
          <pc:docMk/>
          <pc:sldMk cId="2225548041" sldId="316"/>
        </pc:sldMkLst>
        <pc:spChg chg="mod">
          <ac:chgData name="Nikol Vypior" userId="ef3ce8deee19bfb7" providerId="LiveId" clId="{37698699-CDA9-4A75-8CFE-CDED9BA3E12C}" dt="2023-05-15T21:37:32.135" v="1053" actId="403"/>
          <ac:spMkLst>
            <pc:docMk/>
            <pc:sldMk cId="2225548041" sldId="316"/>
            <ac:spMk id="6" creationId="{4A5566E8-3695-D433-D920-EFBCC8328FF0}"/>
          </ac:spMkLst>
        </pc:spChg>
      </pc:sldChg>
      <pc:sldChg chg="addSp delSp modSp add del mod">
        <pc:chgData name="Nikol Vypior" userId="ef3ce8deee19bfb7" providerId="LiveId" clId="{37698699-CDA9-4A75-8CFE-CDED9BA3E12C}" dt="2023-05-15T21:28:51.343" v="764" actId="47"/>
        <pc:sldMkLst>
          <pc:docMk/>
          <pc:sldMk cId="1292010509" sldId="317"/>
        </pc:sldMkLst>
        <pc:spChg chg="add del mod">
          <ac:chgData name="Nikol Vypior" userId="ef3ce8deee19bfb7" providerId="LiveId" clId="{37698699-CDA9-4A75-8CFE-CDED9BA3E12C}" dt="2023-05-15T10:28:42.709" v="156" actId="478"/>
          <ac:spMkLst>
            <pc:docMk/>
            <pc:sldMk cId="1292010509" sldId="317"/>
            <ac:spMk id="2" creationId="{D2D3F61C-BFFA-901A-74D5-BA666BB83F6C}"/>
          </ac:spMkLst>
        </pc:spChg>
        <pc:spChg chg="del">
          <ac:chgData name="Nikol Vypior" userId="ef3ce8deee19bfb7" providerId="LiveId" clId="{37698699-CDA9-4A75-8CFE-CDED9BA3E12C}" dt="2023-05-15T10:28:30.790" v="150" actId="478"/>
          <ac:spMkLst>
            <pc:docMk/>
            <pc:sldMk cId="1292010509" sldId="317"/>
            <ac:spMk id="4" creationId="{8735FAF0-4758-C4DE-80D5-2619B94C58CF}"/>
          </ac:spMkLst>
        </pc:spChg>
        <pc:spChg chg="del">
          <ac:chgData name="Nikol Vypior" userId="ef3ce8deee19bfb7" providerId="LiveId" clId="{37698699-CDA9-4A75-8CFE-CDED9BA3E12C}" dt="2023-05-15T10:28:30.790" v="150" actId="478"/>
          <ac:spMkLst>
            <pc:docMk/>
            <pc:sldMk cId="1292010509" sldId="317"/>
            <ac:spMk id="5" creationId="{194B8376-EE44-A810-1AF1-BD67CEA8F1D2}"/>
          </ac:spMkLst>
        </pc:spChg>
        <pc:spChg chg="del">
          <ac:chgData name="Nikol Vypior" userId="ef3ce8deee19bfb7" providerId="LiveId" clId="{37698699-CDA9-4A75-8CFE-CDED9BA3E12C}" dt="2023-05-15T10:28:30.790" v="150" actId="478"/>
          <ac:spMkLst>
            <pc:docMk/>
            <pc:sldMk cId="1292010509" sldId="317"/>
            <ac:spMk id="6" creationId="{EDC0EE50-9782-6BE7-CD61-B69C6E1E2359}"/>
          </ac:spMkLst>
        </pc:spChg>
        <pc:spChg chg="add del mod">
          <ac:chgData name="Nikol Vypior" userId="ef3ce8deee19bfb7" providerId="LiveId" clId="{37698699-CDA9-4A75-8CFE-CDED9BA3E12C}" dt="2023-05-15T10:28:39.103" v="155"/>
          <ac:spMkLst>
            <pc:docMk/>
            <pc:sldMk cId="1292010509" sldId="317"/>
            <ac:spMk id="7" creationId="{8C20A0EC-28A4-3914-A6FE-46CD19E1FB40}"/>
          </ac:spMkLst>
        </pc:spChg>
        <pc:spChg chg="add del mod">
          <ac:chgData name="Nikol Vypior" userId="ef3ce8deee19bfb7" providerId="LiveId" clId="{37698699-CDA9-4A75-8CFE-CDED9BA3E12C}" dt="2023-05-15T10:28:39.103" v="155"/>
          <ac:spMkLst>
            <pc:docMk/>
            <pc:sldMk cId="1292010509" sldId="317"/>
            <ac:spMk id="8" creationId="{E7113EF9-336D-FE69-1E35-B9EE09B44FF0}"/>
          </ac:spMkLst>
        </pc:spChg>
        <pc:spChg chg="add del mod">
          <ac:chgData name="Nikol Vypior" userId="ef3ce8deee19bfb7" providerId="LiveId" clId="{37698699-CDA9-4A75-8CFE-CDED9BA3E12C}" dt="2023-05-15T10:28:39.103" v="155"/>
          <ac:spMkLst>
            <pc:docMk/>
            <pc:sldMk cId="1292010509" sldId="317"/>
            <ac:spMk id="9" creationId="{0DBF51C0-6EE9-AA6C-A8BF-7F90A52732AC}"/>
          </ac:spMkLst>
        </pc:spChg>
        <pc:spChg chg="add del mod">
          <ac:chgData name="Nikol Vypior" userId="ef3ce8deee19bfb7" providerId="LiveId" clId="{37698699-CDA9-4A75-8CFE-CDED9BA3E12C}" dt="2023-05-15T10:29:03.678" v="160" actId="478"/>
          <ac:spMkLst>
            <pc:docMk/>
            <pc:sldMk cId="1292010509" sldId="317"/>
            <ac:spMk id="10" creationId="{16F1EE78-2EC4-651A-37CF-E062D8B55D3A}"/>
          </ac:spMkLst>
        </pc:spChg>
        <pc:picChg chg="mod">
          <ac:chgData name="Nikol Vypior" userId="ef3ce8deee19bfb7" providerId="LiveId" clId="{37698699-CDA9-4A75-8CFE-CDED9BA3E12C}" dt="2023-05-15T10:28:37.086" v="153" actId="1076"/>
          <ac:picMkLst>
            <pc:docMk/>
            <pc:sldMk cId="1292010509" sldId="317"/>
            <ac:picMk id="3" creationId="{19109955-41D6-C25A-7E3E-F6FE61122EF3}"/>
          </ac:picMkLst>
        </pc:picChg>
      </pc:sldChg>
      <pc:sldChg chg="add del">
        <pc:chgData name="Nikol Vypior" userId="ef3ce8deee19bfb7" providerId="LiveId" clId="{37698699-CDA9-4A75-8CFE-CDED9BA3E12C}" dt="2023-05-15T21:28:51.343" v="764" actId="47"/>
        <pc:sldMkLst>
          <pc:docMk/>
          <pc:sldMk cId="2557593613" sldId="318"/>
        </pc:sldMkLst>
      </pc:sldChg>
      <pc:sldChg chg="addSp modSp new del mod">
        <pc:chgData name="Nikol Vypior" userId="ef3ce8deee19bfb7" providerId="LiveId" clId="{37698699-CDA9-4A75-8CFE-CDED9BA3E12C}" dt="2023-05-15T10:56:07.953" v="204" actId="47"/>
        <pc:sldMkLst>
          <pc:docMk/>
          <pc:sldMk cId="2691772666" sldId="319"/>
        </pc:sldMkLst>
        <pc:picChg chg="add mod">
          <ac:chgData name="Nikol Vypior" userId="ef3ce8deee19bfb7" providerId="LiveId" clId="{37698699-CDA9-4A75-8CFE-CDED9BA3E12C}" dt="2023-05-15T10:45:35.027" v="181" actId="14100"/>
          <ac:picMkLst>
            <pc:docMk/>
            <pc:sldMk cId="2691772666" sldId="319"/>
            <ac:picMk id="3" creationId="{1D4CF0F8-20BF-A207-15B2-D07BD7EE10DA}"/>
          </ac:picMkLst>
        </pc:picChg>
      </pc:sldChg>
      <pc:sldChg chg="new del ord">
        <pc:chgData name="Nikol Vypior" userId="ef3ce8deee19bfb7" providerId="LiveId" clId="{37698699-CDA9-4A75-8CFE-CDED9BA3E12C}" dt="2023-05-15T22:07:36.836" v="1087" actId="2696"/>
        <pc:sldMkLst>
          <pc:docMk/>
          <pc:sldMk cId="3571511318" sldId="319"/>
        </pc:sldMkLst>
      </pc:sldChg>
      <pc:sldChg chg="addSp delSp modSp new mod modTransition">
        <pc:chgData name="Nikol Vypior" userId="ef3ce8deee19bfb7" providerId="LiveId" clId="{37698699-CDA9-4A75-8CFE-CDED9BA3E12C}" dt="2023-05-16T09:55:39.135" v="2520"/>
        <pc:sldMkLst>
          <pc:docMk/>
          <pc:sldMk cId="406441073" sldId="320"/>
        </pc:sldMkLst>
        <pc:spChg chg="add del mod">
          <ac:chgData name="Nikol Vypior" userId="ef3ce8deee19bfb7" providerId="LiveId" clId="{37698699-CDA9-4A75-8CFE-CDED9BA3E12C}" dt="2023-05-15T11:01:12.706" v="359" actId="478"/>
          <ac:spMkLst>
            <pc:docMk/>
            <pc:sldMk cId="406441073" sldId="320"/>
            <ac:spMk id="4" creationId="{CE7E1B35-3A9F-8854-9A2B-FCB3159CE4F9}"/>
          </ac:spMkLst>
        </pc:spChg>
        <pc:spChg chg="add mod">
          <ac:chgData name="Nikol Vypior" userId="ef3ce8deee19bfb7" providerId="LiveId" clId="{37698699-CDA9-4A75-8CFE-CDED9BA3E12C}" dt="2023-05-15T11:01:09.385" v="358"/>
          <ac:spMkLst>
            <pc:docMk/>
            <pc:sldMk cId="406441073" sldId="320"/>
            <ac:spMk id="5" creationId="{493A6B23-82F8-0CF8-9E8C-B85400E62A5C}"/>
          </ac:spMkLst>
        </pc:spChg>
        <pc:spChg chg="add mod">
          <ac:chgData name="Nikol Vypior" userId="ef3ce8deee19bfb7" providerId="LiveId" clId="{37698699-CDA9-4A75-8CFE-CDED9BA3E12C}" dt="2023-05-15T11:01:09.385" v="358"/>
          <ac:spMkLst>
            <pc:docMk/>
            <pc:sldMk cId="406441073" sldId="320"/>
            <ac:spMk id="6" creationId="{CEDA8D81-44DC-F19C-F401-EF3B423E3FDE}"/>
          </ac:spMkLst>
        </pc:spChg>
        <pc:picChg chg="add mod">
          <ac:chgData name="Nikol Vypior" userId="ef3ce8deee19bfb7" providerId="LiveId" clId="{37698699-CDA9-4A75-8CFE-CDED9BA3E12C}" dt="2023-05-15T10:56:21.916" v="214"/>
          <ac:picMkLst>
            <pc:docMk/>
            <pc:sldMk cId="406441073" sldId="320"/>
            <ac:picMk id="3" creationId="{3D03DCEA-2826-0D32-203A-FF1C13259A79}"/>
          </ac:picMkLst>
        </pc:picChg>
      </pc:sldChg>
      <pc:sldChg chg="addSp delSp modSp new del mod">
        <pc:chgData name="Nikol Vypior" userId="ef3ce8deee19bfb7" providerId="LiveId" clId="{37698699-CDA9-4A75-8CFE-CDED9BA3E12C}" dt="2023-05-15T10:56:07.953" v="204" actId="47"/>
        <pc:sldMkLst>
          <pc:docMk/>
          <pc:sldMk cId="1026054719" sldId="320"/>
        </pc:sldMkLst>
        <pc:picChg chg="add del mod">
          <ac:chgData name="Nikol Vypior" userId="ef3ce8deee19bfb7" providerId="LiveId" clId="{37698699-CDA9-4A75-8CFE-CDED9BA3E12C}" dt="2023-05-15T10:47:26.891" v="197" actId="478"/>
          <ac:picMkLst>
            <pc:docMk/>
            <pc:sldMk cId="1026054719" sldId="320"/>
            <ac:picMk id="3" creationId="{C0B5E8F8-E30F-57FA-30D8-E0C051B462BD}"/>
          </ac:picMkLst>
        </pc:picChg>
        <pc:picChg chg="add mod">
          <ac:chgData name="Nikol Vypior" userId="ef3ce8deee19bfb7" providerId="LiveId" clId="{37698699-CDA9-4A75-8CFE-CDED9BA3E12C}" dt="2023-05-15T10:47:39.651" v="200" actId="14100"/>
          <ac:picMkLst>
            <pc:docMk/>
            <pc:sldMk cId="1026054719" sldId="320"/>
            <ac:picMk id="5" creationId="{3478E3D6-290A-7B6B-25D1-8911FA7F185A}"/>
          </ac:picMkLst>
        </pc:picChg>
      </pc:sldChg>
      <pc:sldChg chg="addSp delSp modSp new mod modTransition">
        <pc:chgData name="Nikol Vypior" userId="ef3ce8deee19bfb7" providerId="LiveId" clId="{37698699-CDA9-4A75-8CFE-CDED9BA3E12C}" dt="2023-05-16T09:28:00.655" v="2455"/>
        <pc:sldMkLst>
          <pc:docMk/>
          <pc:sldMk cId="2051459052" sldId="321"/>
        </pc:sldMkLst>
        <pc:spChg chg="add del mod">
          <ac:chgData name="Nikol Vypior" userId="ef3ce8deee19bfb7" providerId="LiveId" clId="{37698699-CDA9-4A75-8CFE-CDED9BA3E12C}" dt="2023-05-15T11:01:02.043" v="357" actId="478"/>
          <ac:spMkLst>
            <pc:docMk/>
            <pc:sldMk cId="2051459052" sldId="321"/>
            <ac:spMk id="4" creationId="{D1FB0559-0A42-032C-7B17-152878BFCD6A}"/>
          </ac:spMkLst>
        </pc:spChg>
        <pc:spChg chg="add mod">
          <ac:chgData name="Nikol Vypior" userId="ef3ce8deee19bfb7" providerId="LiveId" clId="{37698699-CDA9-4A75-8CFE-CDED9BA3E12C}" dt="2023-05-15T11:00:53.857" v="356"/>
          <ac:spMkLst>
            <pc:docMk/>
            <pc:sldMk cId="2051459052" sldId="321"/>
            <ac:spMk id="5" creationId="{AC977EA8-A594-A7F2-D034-18455D6A33DC}"/>
          </ac:spMkLst>
        </pc:spChg>
        <pc:spChg chg="add mod">
          <ac:chgData name="Nikol Vypior" userId="ef3ce8deee19bfb7" providerId="LiveId" clId="{37698699-CDA9-4A75-8CFE-CDED9BA3E12C}" dt="2023-05-15T11:00:53.857" v="356"/>
          <ac:spMkLst>
            <pc:docMk/>
            <pc:sldMk cId="2051459052" sldId="321"/>
            <ac:spMk id="6" creationId="{E8F12C28-1FB9-1636-E943-76440F74946A}"/>
          </ac:spMkLst>
        </pc:spChg>
        <pc:spChg chg="add mod">
          <ac:chgData name="Nikol Vypior" userId="ef3ce8deee19bfb7" providerId="LiveId" clId="{37698699-CDA9-4A75-8CFE-CDED9BA3E12C}" dt="2023-05-15T11:00:53.857" v="356"/>
          <ac:spMkLst>
            <pc:docMk/>
            <pc:sldMk cId="2051459052" sldId="321"/>
            <ac:spMk id="7" creationId="{53BEABB5-533F-3248-FD75-8B746326998B}"/>
          </ac:spMkLst>
        </pc:spChg>
        <pc:spChg chg="add del mod">
          <ac:chgData name="Nikol Vypior" userId="ef3ce8deee19bfb7" providerId="LiveId" clId="{37698699-CDA9-4A75-8CFE-CDED9BA3E12C}" dt="2023-05-15T11:01:02.043" v="357" actId="478"/>
          <ac:spMkLst>
            <pc:docMk/>
            <pc:sldMk cId="2051459052" sldId="321"/>
            <ac:spMk id="8" creationId="{492550C1-95BE-6FEA-337B-6391022D3F10}"/>
          </ac:spMkLst>
        </pc:spChg>
        <pc:spChg chg="add del mod">
          <ac:chgData name="Nikol Vypior" userId="ef3ce8deee19bfb7" providerId="LiveId" clId="{37698699-CDA9-4A75-8CFE-CDED9BA3E12C}" dt="2023-05-15T11:01:02.043" v="357" actId="478"/>
          <ac:spMkLst>
            <pc:docMk/>
            <pc:sldMk cId="2051459052" sldId="321"/>
            <ac:spMk id="9" creationId="{DE1B85A8-3915-71C6-B3AA-91AFAA351F50}"/>
          </ac:spMkLst>
        </pc:spChg>
        <pc:picChg chg="add mod">
          <ac:chgData name="Nikol Vypior" userId="ef3ce8deee19bfb7" providerId="LiveId" clId="{37698699-CDA9-4A75-8CFE-CDED9BA3E12C}" dt="2023-05-15T10:56:25.833" v="215"/>
          <ac:picMkLst>
            <pc:docMk/>
            <pc:sldMk cId="2051459052" sldId="321"/>
            <ac:picMk id="3" creationId="{99BB8FA5-6114-65EC-B130-5D4B637D1F0B}"/>
          </ac:picMkLst>
        </pc:picChg>
      </pc:sldChg>
      <pc:sldChg chg="addSp modSp new del mod">
        <pc:chgData name="Nikol Vypior" userId="ef3ce8deee19bfb7" providerId="LiveId" clId="{37698699-CDA9-4A75-8CFE-CDED9BA3E12C}" dt="2023-05-15T10:56:07.953" v="204" actId="47"/>
        <pc:sldMkLst>
          <pc:docMk/>
          <pc:sldMk cId="3022501579" sldId="321"/>
        </pc:sldMkLst>
        <pc:picChg chg="add mod">
          <ac:chgData name="Nikol Vypior" userId="ef3ce8deee19bfb7" providerId="LiveId" clId="{37698699-CDA9-4A75-8CFE-CDED9BA3E12C}" dt="2023-05-15T10:46:54.269" v="194" actId="14100"/>
          <ac:picMkLst>
            <pc:docMk/>
            <pc:sldMk cId="3022501579" sldId="321"/>
            <ac:picMk id="3" creationId="{5A5B9446-8036-F744-5753-67DAAF18CDCF}"/>
          </ac:picMkLst>
        </pc:picChg>
      </pc:sldChg>
      <pc:sldChg chg="addSp delSp modSp new mod modTransition">
        <pc:chgData name="Nikol Vypior" userId="ef3ce8deee19bfb7" providerId="LiveId" clId="{37698699-CDA9-4A75-8CFE-CDED9BA3E12C}" dt="2023-05-16T09:28:00.655" v="2455"/>
        <pc:sldMkLst>
          <pc:docMk/>
          <pc:sldMk cId="2156328542" sldId="322"/>
        </pc:sldMkLst>
        <pc:spChg chg="add del mod">
          <ac:chgData name="Nikol Vypior" userId="ef3ce8deee19bfb7" providerId="LiveId" clId="{37698699-CDA9-4A75-8CFE-CDED9BA3E12C}" dt="2023-05-15T11:00:51.210" v="355" actId="478"/>
          <ac:spMkLst>
            <pc:docMk/>
            <pc:sldMk cId="2156328542" sldId="322"/>
            <ac:spMk id="4" creationId="{85EE3BA4-6FA5-B4C6-2AAF-5E3CE09DF6AC}"/>
          </ac:spMkLst>
        </pc:spChg>
        <pc:spChg chg="add mod">
          <ac:chgData name="Nikol Vypior" userId="ef3ce8deee19bfb7" providerId="LiveId" clId="{37698699-CDA9-4A75-8CFE-CDED9BA3E12C}" dt="2023-05-15T11:00:45.578" v="353"/>
          <ac:spMkLst>
            <pc:docMk/>
            <pc:sldMk cId="2156328542" sldId="322"/>
            <ac:spMk id="5" creationId="{73F202D5-1E23-C7E1-337B-2B777D1E261F}"/>
          </ac:spMkLst>
        </pc:spChg>
        <pc:spChg chg="add mod">
          <ac:chgData name="Nikol Vypior" userId="ef3ce8deee19bfb7" providerId="LiveId" clId="{37698699-CDA9-4A75-8CFE-CDED9BA3E12C}" dt="2023-05-15T11:00:45.578" v="353"/>
          <ac:spMkLst>
            <pc:docMk/>
            <pc:sldMk cId="2156328542" sldId="322"/>
            <ac:spMk id="6" creationId="{C9F618A7-3645-08DB-3350-40DD9CDBC503}"/>
          </ac:spMkLst>
        </pc:spChg>
        <pc:spChg chg="add mod">
          <ac:chgData name="Nikol Vypior" userId="ef3ce8deee19bfb7" providerId="LiveId" clId="{37698699-CDA9-4A75-8CFE-CDED9BA3E12C}" dt="2023-05-15T11:00:45.578" v="353"/>
          <ac:spMkLst>
            <pc:docMk/>
            <pc:sldMk cId="2156328542" sldId="322"/>
            <ac:spMk id="7" creationId="{6468DA91-10F5-E1C7-934F-754CF3564769}"/>
          </ac:spMkLst>
        </pc:spChg>
        <pc:spChg chg="add mod">
          <ac:chgData name="Nikol Vypior" userId="ef3ce8deee19bfb7" providerId="LiveId" clId="{37698699-CDA9-4A75-8CFE-CDED9BA3E12C}" dt="2023-05-15T11:00:45.578" v="353"/>
          <ac:spMkLst>
            <pc:docMk/>
            <pc:sldMk cId="2156328542" sldId="322"/>
            <ac:spMk id="8" creationId="{69F8ECF7-B879-361E-BD59-5BA4CE1A08F2}"/>
          </ac:spMkLst>
        </pc:spChg>
        <pc:spChg chg="add del mod">
          <ac:chgData name="Nikol Vypior" userId="ef3ce8deee19bfb7" providerId="LiveId" clId="{37698699-CDA9-4A75-8CFE-CDED9BA3E12C}" dt="2023-05-15T11:00:49.291" v="354" actId="478"/>
          <ac:spMkLst>
            <pc:docMk/>
            <pc:sldMk cId="2156328542" sldId="322"/>
            <ac:spMk id="9" creationId="{8E9B64F4-CCE2-DAB8-E123-2C3AD20E505D}"/>
          </ac:spMkLst>
        </pc:spChg>
        <pc:picChg chg="add mod">
          <ac:chgData name="Nikol Vypior" userId="ef3ce8deee19bfb7" providerId="LiveId" clId="{37698699-CDA9-4A75-8CFE-CDED9BA3E12C}" dt="2023-05-15T10:56:29.117" v="216"/>
          <ac:picMkLst>
            <pc:docMk/>
            <pc:sldMk cId="2156328542" sldId="322"/>
            <ac:picMk id="3" creationId="{1BE07EA8-3A8B-0A70-2CCA-B55CB41BADC1}"/>
          </ac:picMkLst>
        </pc:picChg>
      </pc:sldChg>
      <pc:sldChg chg="addSp modSp new del mod">
        <pc:chgData name="Nikol Vypior" userId="ef3ce8deee19bfb7" providerId="LiveId" clId="{37698699-CDA9-4A75-8CFE-CDED9BA3E12C}" dt="2023-05-15T10:56:07.953" v="204" actId="47"/>
        <pc:sldMkLst>
          <pc:docMk/>
          <pc:sldMk cId="4205706583" sldId="322"/>
        </pc:sldMkLst>
        <pc:picChg chg="add mod">
          <ac:chgData name="Nikol Vypior" userId="ef3ce8deee19bfb7" providerId="LiveId" clId="{37698699-CDA9-4A75-8CFE-CDED9BA3E12C}" dt="2023-05-15T10:46:46.757" v="192" actId="14100"/>
          <ac:picMkLst>
            <pc:docMk/>
            <pc:sldMk cId="4205706583" sldId="322"/>
            <ac:picMk id="3" creationId="{C2989D06-0B5B-9D8B-DC7C-429B3DD55CA6}"/>
          </ac:picMkLst>
        </pc:picChg>
      </pc:sldChg>
      <pc:sldChg chg="addSp modSp new del mod ord">
        <pc:chgData name="Nikol Vypior" userId="ef3ce8deee19bfb7" providerId="LiveId" clId="{37698699-CDA9-4A75-8CFE-CDED9BA3E12C}" dt="2023-05-15T10:56:07.953" v="204" actId="47"/>
        <pc:sldMkLst>
          <pc:docMk/>
          <pc:sldMk cId="1494043483" sldId="323"/>
        </pc:sldMkLst>
        <pc:picChg chg="add mod">
          <ac:chgData name="Nikol Vypior" userId="ef3ce8deee19bfb7" providerId="LiveId" clId="{37698699-CDA9-4A75-8CFE-CDED9BA3E12C}" dt="2023-05-15T10:48:05.030" v="203" actId="14100"/>
          <ac:picMkLst>
            <pc:docMk/>
            <pc:sldMk cId="1494043483" sldId="323"/>
            <ac:picMk id="3" creationId="{15943DA3-E469-CE21-05BE-33E2F1E32E08}"/>
          </ac:picMkLst>
        </pc:picChg>
      </pc:sldChg>
      <pc:sldChg chg="addSp delSp modSp new mod modTransition">
        <pc:chgData name="Nikol Vypior" userId="ef3ce8deee19bfb7" providerId="LiveId" clId="{37698699-CDA9-4A75-8CFE-CDED9BA3E12C}" dt="2023-05-16T09:28:00.655" v="2455"/>
        <pc:sldMkLst>
          <pc:docMk/>
          <pc:sldMk cId="2212907721" sldId="323"/>
        </pc:sldMkLst>
        <pc:spChg chg="add del mod">
          <ac:chgData name="Nikol Vypior" userId="ef3ce8deee19bfb7" providerId="LiveId" clId="{37698699-CDA9-4A75-8CFE-CDED9BA3E12C}" dt="2023-05-15T11:00:23.754" v="350"/>
          <ac:spMkLst>
            <pc:docMk/>
            <pc:sldMk cId="2212907721" sldId="323"/>
            <ac:spMk id="4" creationId="{9897AAAC-96BA-5B62-F494-1790634D1411}"/>
          </ac:spMkLst>
        </pc:spChg>
        <pc:spChg chg="add del mod">
          <ac:chgData name="Nikol Vypior" userId="ef3ce8deee19bfb7" providerId="LiveId" clId="{37698699-CDA9-4A75-8CFE-CDED9BA3E12C}" dt="2023-05-15T11:00:23.754" v="350"/>
          <ac:spMkLst>
            <pc:docMk/>
            <pc:sldMk cId="2212907721" sldId="323"/>
            <ac:spMk id="5" creationId="{41FFD90A-BF85-250E-C7AA-6E5EFD66175E}"/>
          </ac:spMkLst>
        </pc:spChg>
        <pc:spChg chg="add del mod">
          <ac:chgData name="Nikol Vypior" userId="ef3ce8deee19bfb7" providerId="LiveId" clId="{37698699-CDA9-4A75-8CFE-CDED9BA3E12C}" dt="2023-05-15T11:00:23.754" v="350"/>
          <ac:spMkLst>
            <pc:docMk/>
            <pc:sldMk cId="2212907721" sldId="323"/>
            <ac:spMk id="6" creationId="{EA13E250-AF6D-C9A8-1860-BB29E1B49078}"/>
          </ac:spMkLst>
        </pc:spChg>
        <pc:spChg chg="add del mod">
          <ac:chgData name="Nikol Vypior" userId="ef3ce8deee19bfb7" providerId="LiveId" clId="{37698699-CDA9-4A75-8CFE-CDED9BA3E12C}" dt="2023-05-15T11:00:23.754" v="350"/>
          <ac:spMkLst>
            <pc:docMk/>
            <pc:sldMk cId="2212907721" sldId="323"/>
            <ac:spMk id="7" creationId="{98B11409-18B2-CCDA-12E1-80FB2BD85A5D}"/>
          </ac:spMkLst>
        </pc:spChg>
        <pc:spChg chg="add del mod">
          <ac:chgData name="Nikol Vypior" userId="ef3ce8deee19bfb7" providerId="LiveId" clId="{37698699-CDA9-4A75-8CFE-CDED9BA3E12C}" dt="2023-05-15T11:00:23.754" v="350"/>
          <ac:spMkLst>
            <pc:docMk/>
            <pc:sldMk cId="2212907721" sldId="323"/>
            <ac:spMk id="8" creationId="{DC002F60-5F3A-E006-EA90-75769D7DC74F}"/>
          </ac:spMkLst>
        </pc:spChg>
        <pc:spChg chg="add del mod">
          <ac:chgData name="Nikol Vypior" userId="ef3ce8deee19bfb7" providerId="LiveId" clId="{37698699-CDA9-4A75-8CFE-CDED9BA3E12C}" dt="2023-05-15T11:00:23.754" v="350"/>
          <ac:spMkLst>
            <pc:docMk/>
            <pc:sldMk cId="2212907721" sldId="323"/>
            <ac:spMk id="9" creationId="{9FC8F0A0-75DD-9DD3-7CD8-2F1603A64D77}"/>
          </ac:spMkLst>
        </pc:spChg>
        <pc:spChg chg="add mod">
          <ac:chgData name="Nikol Vypior" userId="ef3ce8deee19bfb7" providerId="LiveId" clId="{37698699-CDA9-4A75-8CFE-CDED9BA3E12C}" dt="2023-05-15T11:00:36.969" v="351"/>
          <ac:spMkLst>
            <pc:docMk/>
            <pc:sldMk cId="2212907721" sldId="323"/>
            <ac:spMk id="10" creationId="{D830DA38-5350-4804-7AAA-94AE4924FB19}"/>
          </ac:spMkLst>
        </pc:spChg>
        <pc:spChg chg="add mod">
          <ac:chgData name="Nikol Vypior" userId="ef3ce8deee19bfb7" providerId="LiveId" clId="{37698699-CDA9-4A75-8CFE-CDED9BA3E12C}" dt="2023-05-15T11:00:36.969" v="351"/>
          <ac:spMkLst>
            <pc:docMk/>
            <pc:sldMk cId="2212907721" sldId="323"/>
            <ac:spMk id="11" creationId="{108452F4-B7E4-5771-38B2-137557CFCFEA}"/>
          </ac:spMkLst>
        </pc:spChg>
        <pc:spChg chg="add mod">
          <ac:chgData name="Nikol Vypior" userId="ef3ce8deee19bfb7" providerId="LiveId" clId="{37698699-CDA9-4A75-8CFE-CDED9BA3E12C}" dt="2023-05-15T11:00:36.969" v="351"/>
          <ac:spMkLst>
            <pc:docMk/>
            <pc:sldMk cId="2212907721" sldId="323"/>
            <ac:spMk id="12" creationId="{A35A2141-CEE0-8E0E-EAE8-8E5782682004}"/>
          </ac:spMkLst>
        </pc:spChg>
        <pc:spChg chg="add mod">
          <ac:chgData name="Nikol Vypior" userId="ef3ce8deee19bfb7" providerId="LiveId" clId="{37698699-CDA9-4A75-8CFE-CDED9BA3E12C}" dt="2023-05-15T11:00:36.969" v="351"/>
          <ac:spMkLst>
            <pc:docMk/>
            <pc:sldMk cId="2212907721" sldId="323"/>
            <ac:spMk id="13" creationId="{1F24768C-C528-215B-244B-1A03227E208A}"/>
          </ac:spMkLst>
        </pc:spChg>
        <pc:spChg chg="add mod">
          <ac:chgData name="Nikol Vypior" userId="ef3ce8deee19bfb7" providerId="LiveId" clId="{37698699-CDA9-4A75-8CFE-CDED9BA3E12C}" dt="2023-05-15T11:00:36.969" v="351"/>
          <ac:spMkLst>
            <pc:docMk/>
            <pc:sldMk cId="2212907721" sldId="323"/>
            <ac:spMk id="14" creationId="{BE8DFF7E-7C36-920D-0770-36BCDAA25821}"/>
          </ac:spMkLst>
        </pc:spChg>
        <pc:spChg chg="add del mod">
          <ac:chgData name="Nikol Vypior" userId="ef3ce8deee19bfb7" providerId="LiveId" clId="{37698699-CDA9-4A75-8CFE-CDED9BA3E12C}" dt="2023-05-15T11:00:40.460" v="352" actId="478"/>
          <ac:spMkLst>
            <pc:docMk/>
            <pc:sldMk cId="2212907721" sldId="323"/>
            <ac:spMk id="15" creationId="{219C1D24-910A-BB52-3328-34AAC340CED0}"/>
          </ac:spMkLst>
        </pc:spChg>
        <pc:picChg chg="add mod">
          <ac:chgData name="Nikol Vypior" userId="ef3ce8deee19bfb7" providerId="LiveId" clId="{37698699-CDA9-4A75-8CFE-CDED9BA3E12C}" dt="2023-05-15T10:56:32.057" v="217"/>
          <ac:picMkLst>
            <pc:docMk/>
            <pc:sldMk cId="2212907721" sldId="323"/>
            <ac:picMk id="3" creationId="{A3A1B1CB-4F5E-8A74-7B6D-2A4923A4B111}"/>
          </ac:picMkLst>
        </pc:picChg>
      </pc:sldChg>
      <pc:sldChg chg="addSp modSp new mod modTransition">
        <pc:chgData name="Nikol Vypior" userId="ef3ce8deee19bfb7" providerId="LiveId" clId="{37698699-CDA9-4A75-8CFE-CDED9BA3E12C}" dt="2023-05-16T09:28:00.655" v="2455"/>
        <pc:sldMkLst>
          <pc:docMk/>
          <pc:sldMk cId="3023973142" sldId="324"/>
        </pc:sldMkLst>
        <pc:spChg chg="add mod">
          <ac:chgData name="Nikol Vypior" userId="ef3ce8deee19bfb7" providerId="LiveId" clId="{37698699-CDA9-4A75-8CFE-CDED9BA3E12C}" dt="2023-05-15T10:59:04.211" v="261" actId="1076"/>
          <ac:spMkLst>
            <pc:docMk/>
            <pc:sldMk cId="3023973142" sldId="324"/>
            <ac:spMk id="4" creationId="{90DC5054-C9E5-4534-FF30-D5231FA1C974}"/>
          </ac:spMkLst>
        </pc:spChg>
        <pc:spChg chg="add mod">
          <ac:chgData name="Nikol Vypior" userId="ef3ce8deee19bfb7" providerId="LiveId" clId="{37698699-CDA9-4A75-8CFE-CDED9BA3E12C}" dt="2023-05-15T10:58:59.599" v="260" actId="1076"/>
          <ac:spMkLst>
            <pc:docMk/>
            <pc:sldMk cId="3023973142" sldId="324"/>
            <ac:spMk id="5" creationId="{F6CE1DA7-97D6-635D-BD93-B0298E1C9B66}"/>
          </ac:spMkLst>
        </pc:spChg>
        <pc:spChg chg="add mod">
          <ac:chgData name="Nikol Vypior" userId="ef3ce8deee19bfb7" providerId="LiveId" clId="{37698699-CDA9-4A75-8CFE-CDED9BA3E12C}" dt="2023-05-15T10:59:47.097" v="346" actId="20577"/>
          <ac:spMkLst>
            <pc:docMk/>
            <pc:sldMk cId="3023973142" sldId="324"/>
            <ac:spMk id="6" creationId="{78C6BFCC-3BE0-D761-72A2-60AB513577E3}"/>
          </ac:spMkLst>
        </pc:spChg>
        <pc:spChg chg="add mod">
          <ac:chgData name="Nikol Vypior" userId="ef3ce8deee19bfb7" providerId="LiveId" clId="{37698699-CDA9-4A75-8CFE-CDED9BA3E12C}" dt="2023-05-15T10:59:35.482" v="318" actId="1036"/>
          <ac:spMkLst>
            <pc:docMk/>
            <pc:sldMk cId="3023973142" sldId="324"/>
            <ac:spMk id="7" creationId="{06D8968C-5569-5C5E-07E9-C8DC4D30FA5F}"/>
          </ac:spMkLst>
        </pc:spChg>
        <pc:spChg chg="add mod">
          <ac:chgData name="Nikol Vypior" userId="ef3ce8deee19bfb7" providerId="LiveId" clId="{37698699-CDA9-4A75-8CFE-CDED9BA3E12C}" dt="2023-05-15T10:58:47.662" v="257" actId="1076"/>
          <ac:spMkLst>
            <pc:docMk/>
            <pc:sldMk cId="3023973142" sldId="324"/>
            <ac:spMk id="8" creationId="{0D32A457-4432-BFE7-215F-686C8492E1CB}"/>
          </ac:spMkLst>
        </pc:spChg>
        <pc:spChg chg="add mod">
          <ac:chgData name="Nikol Vypior" userId="ef3ce8deee19bfb7" providerId="LiveId" clId="{37698699-CDA9-4A75-8CFE-CDED9BA3E12C}" dt="2023-05-15T10:58:28.711" v="252" actId="1076"/>
          <ac:spMkLst>
            <pc:docMk/>
            <pc:sldMk cId="3023973142" sldId="324"/>
            <ac:spMk id="9" creationId="{DAD2582E-3284-5092-EB2D-7A6947868F2A}"/>
          </ac:spMkLst>
        </pc:spChg>
        <pc:picChg chg="add mod">
          <ac:chgData name="Nikol Vypior" userId="ef3ce8deee19bfb7" providerId="LiveId" clId="{37698699-CDA9-4A75-8CFE-CDED9BA3E12C}" dt="2023-05-15T10:59:19.857" v="264" actId="1076"/>
          <ac:picMkLst>
            <pc:docMk/>
            <pc:sldMk cId="3023973142" sldId="324"/>
            <ac:picMk id="3" creationId="{7BE67F81-9CFF-E03F-8A9F-1152E3B3ECC0}"/>
          </ac:picMkLst>
        </pc:picChg>
      </pc:sldChg>
      <pc:sldChg chg="new del">
        <pc:chgData name="Nikol Vypior" userId="ef3ce8deee19bfb7" providerId="LiveId" clId="{37698699-CDA9-4A75-8CFE-CDED9BA3E12C}" dt="2023-05-15T21:28:51.343" v="764" actId="47"/>
        <pc:sldMkLst>
          <pc:docMk/>
          <pc:sldMk cId="2850307379" sldId="325"/>
        </pc:sldMkLst>
      </pc:sldChg>
      <pc:sldChg chg="addSp modSp new modTransition">
        <pc:chgData name="Nikol Vypior" userId="ef3ce8deee19bfb7" providerId="LiveId" clId="{37698699-CDA9-4A75-8CFE-CDED9BA3E12C}" dt="2023-05-16T09:54:41.190" v="2512"/>
        <pc:sldMkLst>
          <pc:docMk/>
          <pc:sldMk cId="1214694676" sldId="326"/>
        </pc:sldMkLst>
        <pc:picChg chg="add mod">
          <ac:chgData name="Nikol Vypior" userId="ef3ce8deee19bfb7" providerId="LiveId" clId="{37698699-CDA9-4A75-8CFE-CDED9BA3E12C}" dt="2023-05-15T12:37:32.428" v="362"/>
          <ac:picMkLst>
            <pc:docMk/>
            <pc:sldMk cId="1214694676" sldId="326"/>
            <ac:picMk id="3" creationId="{5338F209-E6E4-4D51-F840-EB91A90F6C5C}"/>
          </ac:picMkLst>
        </pc:picChg>
      </pc:sldChg>
      <pc:sldChg chg="addSp modSp new modTransition">
        <pc:chgData name="Nikol Vypior" userId="ef3ce8deee19bfb7" providerId="LiveId" clId="{37698699-CDA9-4A75-8CFE-CDED9BA3E12C}" dt="2023-05-16T09:30:04.367" v="2484"/>
        <pc:sldMkLst>
          <pc:docMk/>
          <pc:sldMk cId="2616506157" sldId="327"/>
        </pc:sldMkLst>
        <pc:picChg chg="add mod">
          <ac:chgData name="Nikol Vypior" userId="ef3ce8deee19bfb7" providerId="LiveId" clId="{37698699-CDA9-4A75-8CFE-CDED9BA3E12C}" dt="2023-05-15T12:37:35.551" v="363"/>
          <ac:picMkLst>
            <pc:docMk/>
            <pc:sldMk cId="2616506157" sldId="327"/>
            <ac:picMk id="3" creationId="{AB9F8434-4F3C-0947-183A-1C95D2C45768}"/>
          </ac:picMkLst>
        </pc:picChg>
      </pc:sldChg>
      <pc:sldChg chg="addSp modSp new modTransition">
        <pc:chgData name="Nikol Vypior" userId="ef3ce8deee19bfb7" providerId="LiveId" clId="{37698699-CDA9-4A75-8CFE-CDED9BA3E12C}" dt="2023-05-16T09:30:04.367" v="2484"/>
        <pc:sldMkLst>
          <pc:docMk/>
          <pc:sldMk cId="1038555072" sldId="328"/>
        </pc:sldMkLst>
        <pc:picChg chg="add mod">
          <ac:chgData name="Nikol Vypior" userId="ef3ce8deee19bfb7" providerId="LiveId" clId="{37698699-CDA9-4A75-8CFE-CDED9BA3E12C}" dt="2023-05-15T12:42:00.203" v="365"/>
          <ac:picMkLst>
            <pc:docMk/>
            <pc:sldMk cId="1038555072" sldId="328"/>
            <ac:picMk id="3" creationId="{47150947-B902-7076-22C7-7B2E033B51CA}"/>
          </ac:picMkLst>
        </pc:picChg>
      </pc:sldChg>
      <pc:sldChg chg="addSp delSp modSp new mod modTransition">
        <pc:chgData name="Nikol Vypior" userId="ef3ce8deee19bfb7" providerId="LiveId" clId="{37698699-CDA9-4A75-8CFE-CDED9BA3E12C}" dt="2023-05-16T09:56:59.940" v="2531"/>
        <pc:sldMkLst>
          <pc:docMk/>
          <pc:sldMk cId="1838975477" sldId="329"/>
        </pc:sldMkLst>
        <pc:spChg chg="add mod">
          <ac:chgData name="Nikol Vypior" userId="ef3ce8deee19bfb7" providerId="LiveId" clId="{37698699-CDA9-4A75-8CFE-CDED9BA3E12C}" dt="2023-05-16T09:08:47.271" v="2041" actId="1076"/>
          <ac:spMkLst>
            <pc:docMk/>
            <pc:sldMk cId="1838975477" sldId="329"/>
            <ac:spMk id="2" creationId="{4F92215D-F151-679C-961F-6CA867827D04}"/>
          </ac:spMkLst>
        </pc:spChg>
        <pc:spChg chg="add mod">
          <ac:chgData name="Nikol Vypior" userId="ef3ce8deee19bfb7" providerId="LiveId" clId="{37698699-CDA9-4A75-8CFE-CDED9BA3E12C}" dt="2023-05-16T09:09:15.731" v="2051" actId="1036"/>
          <ac:spMkLst>
            <pc:docMk/>
            <pc:sldMk cId="1838975477" sldId="329"/>
            <ac:spMk id="5" creationId="{2097EDE8-3BC4-6517-8F65-DEDFDFDC5238}"/>
          </ac:spMkLst>
        </pc:spChg>
        <pc:picChg chg="add mod">
          <ac:chgData name="Nikol Vypior" userId="ef3ce8deee19bfb7" providerId="LiveId" clId="{37698699-CDA9-4A75-8CFE-CDED9BA3E12C}" dt="2023-05-16T09:08:00.527" v="1991" actId="1076"/>
          <ac:picMkLst>
            <pc:docMk/>
            <pc:sldMk cId="1838975477" sldId="329"/>
            <ac:picMk id="4" creationId="{121F6495-FBCB-64CB-740A-0EB8422F9F79}"/>
          </ac:picMkLst>
        </pc:picChg>
        <pc:picChg chg="add del mod">
          <ac:chgData name="Nikol Vypior" userId="ef3ce8deee19bfb7" providerId="LiveId" clId="{37698699-CDA9-4A75-8CFE-CDED9BA3E12C}" dt="2023-05-16T09:07:17.691" v="1984" actId="478"/>
          <ac:picMkLst>
            <pc:docMk/>
            <pc:sldMk cId="1838975477" sldId="329"/>
            <ac:picMk id="2050" creationId="{A370AEE2-2C6B-9EBB-FC1F-870E75CD4486}"/>
          </ac:picMkLst>
        </pc:picChg>
        <pc:picChg chg="add mod">
          <ac:chgData name="Nikol Vypior" userId="ef3ce8deee19bfb7" providerId="LiveId" clId="{37698699-CDA9-4A75-8CFE-CDED9BA3E12C}" dt="2023-05-16T09:07:51.962" v="1988" actId="1076"/>
          <ac:picMkLst>
            <pc:docMk/>
            <pc:sldMk cId="1838975477" sldId="329"/>
            <ac:picMk id="2052" creationId="{D7281F3F-4561-9613-B5AC-53D77E7DAE0E}"/>
          </ac:picMkLst>
        </pc:picChg>
      </pc:sldChg>
      <pc:sldChg chg="addSp modSp new mod modTransition">
        <pc:chgData name="Nikol Vypior" userId="ef3ce8deee19bfb7" providerId="LiveId" clId="{37698699-CDA9-4A75-8CFE-CDED9BA3E12C}" dt="2023-05-16T09:58:21.762" v="2540"/>
        <pc:sldMkLst>
          <pc:docMk/>
          <pc:sldMk cId="2016309358" sldId="330"/>
        </pc:sldMkLst>
        <pc:picChg chg="add mod modCrop">
          <ac:chgData name="Nikol Vypior" userId="ef3ce8deee19bfb7" providerId="LiveId" clId="{37698699-CDA9-4A75-8CFE-CDED9BA3E12C}" dt="2023-05-15T20:22:56.367" v="538" actId="1076"/>
          <ac:picMkLst>
            <pc:docMk/>
            <pc:sldMk cId="2016309358" sldId="330"/>
            <ac:picMk id="3" creationId="{1CC83B0A-A532-307F-16C8-2E54EBEE61D4}"/>
          </ac:picMkLst>
        </pc:picChg>
        <pc:picChg chg="add mod modCrop">
          <ac:chgData name="Nikol Vypior" userId="ef3ce8deee19bfb7" providerId="LiveId" clId="{37698699-CDA9-4A75-8CFE-CDED9BA3E12C}" dt="2023-05-15T20:22:58.922" v="540" actId="1076"/>
          <ac:picMkLst>
            <pc:docMk/>
            <pc:sldMk cId="2016309358" sldId="330"/>
            <ac:picMk id="5" creationId="{17D7C737-5425-88BB-4F60-A452A54953EA}"/>
          </ac:picMkLst>
        </pc:picChg>
      </pc:sldChg>
      <pc:sldChg chg="addSp modSp new del mod modTransition">
        <pc:chgData name="Nikol Vypior" userId="ef3ce8deee19bfb7" providerId="LiveId" clId="{37698699-CDA9-4A75-8CFE-CDED9BA3E12C}" dt="2023-05-16T09:58:51.416" v="2544" actId="2696"/>
        <pc:sldMkLst>
          <pc:docMk/>
          <pc:sldMk cId="601077322" sldId="331"/>
        </pc:sldMkLst>
        <pc:picChg chg="add mod modCrop">
          <ac:chgData name="Nikol Vypior" userId="ef3ce8deee19bfb7" providerId="LiveId" clId="{37698699-CDA9-4A75-8CFE-CDED9BA3E12C}" dt="2023-05-16T09:58:32.457" v="2543" actId="1076"/>
          <ac:picMkLst>
            <pc:docMk/>
            <pc:sldMk cId="601077322" sldId="331"/>
            <ac:picMk id="3" creationId="{31788F27-D28D-8267-9BA0-34CDEDCC0C0C}"/>
          </ac:picMkLst>
        </pc:picChg>
        <pc:picChg chg="add mod modCrop">
          <ac:chgData name="Nikol Vypior" userId="ef3ce8deee19bfb7" providerId="LiveId" clId="{37698699-CDA9-4A75-8CFE-CDED9BA3E12C}" dt="2023-05-16T09:58:29.469" v="2542" actId="1076"/>
          <ac:picMkLst>
            <pc:docMk/>
            <pc:sldMk cId="601077322" sldId="331"/>
            <ac:picMk id="5" creationId="{D57E211C-1590-F46C-8DB9-178D42397360}"/>
          </ac:picMkLst>
        </pc:picChg>
      </pc:sldChg>
      <pc:sldChg chg="addSp delSp modSp new del mod modTransition">
        <pc:chgData name="Nikol Vypior" userId="ef3ce8deee19bfb7" providerId="LiveId" clId="{37698699-CDA9-4A75-8CFE-CDED9BA3E12C}" dt="2023-05-16T10:11:27.595" v="2646" actId="2696"/>
        <pc:sldMkLst>
          <pc:docMk/>
          <pc:sldMk cId="1575328656" sldId="332"/>
        </pc:sldMkLst>
        <pc:spChg chg="add mod">
          <ac:chgData name="Nikol Vypior" userId="ef3ce8deee19bfb7" providerId="LiveId" clId="{37698699-CDA9-4A75-8CFE-CDED9BA3E12C}" dt="2023-05-16T09:34:36.206" v="2493" actId="164"/>
          <ac:spMkLst>
            <pc:docMk/>
            <pc:sldMk cId="1575328656" sldId="332"/>
            <ac:spMk id="2" creationId="{C58586FF-2B65-A89D-C713-2E0AD03AA8B0}"/>
          </ac:spMkLst>
        </pc:spChg>
        <pc:spChg chg="add mod">
          <ac:chgData name="Nikol Vypior" userId="ef3ce8deee19bfb7" providerId="LiveId" clId="{37698699-CDA9-4A75-8CFE-CDED9BA3E12C}" dt="2023-05-16T09:34:36.206" v="2493" actId="164"/>
          <ac:spMkLst>
            <pc:docMk/>
            <pc:sldMk cId="1575328656" sldId="332"/>
            <ac:spMk id="3" creationId="{36B4C08A-2C44-E62B-E758-778F1E7F3821}"/>
          </ac:spMkLst>
        </pc:spChg>
        <pc:spChg chg="add mod">
          <ac:chgData name="Nikol Vypior" userId="ef3ce8deee19bfb7" providerId="LiveId" clId="{37698699-CDA9-4A75-8CFE-CDED9BA3E12C}" dt="2023-05-16T09:34:36.206" v="2493" actId="164"/>
          <ac:spMkLst>
            <pc:docMk/>
            <pc:sldMk cId="1575328656" sldId="332"/>
            <ac:spMk id="4" creationId="{423E03AE-2E26-A76F-07EA-434AB6252289}"/>
          </ac:spMkLst>
        </pc:spChg>
        <pc:spChg chg="mod">
          <ac:chgData name="Nikol Vypior" userId="ef3ce8deee19bfb7" providerId="LiveId" clId="{37698699-CDA9-4A75-8CFE-CDED9BA3E12C}" dt="2023-05-16T10:08:39.452" v="2590" actId="207"/>
          <ac:spMkLst>
            <pc:docMk/>
            <pc:sldMk cId="1575328656" sldId="332"/>
            <ac:spMk id="7" creationId="{403FE8B7-46D9-5AC6-6E24-8FEE3E81C60D}"/>
          </ac:spMkLst>
        </pc:spChg>
        <pc:spChg chg="mod">
          <ac:chgData name="Nikol Vypior" userId="ef3ce8deee19bfb7" providerId="LiveId" clId="{37698699-CDA9-4A75-8CFE-CDED9BA3E12C}" dt="2023-05-16T10:08:39.452" v="2590" actId="207"/>
          <ac:spMkLst>
            <pc:docMk/>
            <pc:sldMk cId="1575328656" sldId="332"/>
            <ac:spMk id="8" creationId="{5519F164-3F33-2583-1855-92C85D198C5E}"/>
          </ac:spMkLst>
        </pc:spChg>
        <pc:spChg chg="mod">
          <ac:chgData name="Nikol Vypior" userId="ef3ce8deee19bfb7" providerId="LiveId" clId="{37698699-CDA9-4A75-8CFE-CDED9BA3E12C}" dt="2023-05-16T10:08:39.452" v="2590" actId="207"/>
          <ac:spMkLst>
            <pc:docMk/>
            <pc:sldMk cId="1575328656" sldId="332"/>
            <ac:spMk id="9" creationId="{9CCAEBC0-E793-83B8-C708-11571918A311}"/>
          </ac:spMkLst>
        </pc:spChg>
        <pc:grpChg chg="add mod">
          <ac:chgData name="Nikol Vypior" userId="ef3ce8deee19bfb7" providerId="LiveId" clId="{37698699-CDA9-4A75-8CFE-CDED9BA3E12C}" dt="2023-05-16T09:34:45.398" v="2494" actId="12789"/>
          <ac:grpSpMkLst>
            <pc:docMk/>
            <pc:sldMk cId="1575328656" sldId="332"/>
            <ac:grpSpMk id="5" creationId="{9F2603E5-E66B-F9F7-E873-783F088BFEC6}"/>
          </ac:grpSpMkLst>
        </pc:grpChg>
        <pc:grpChg chg="add del mod">
          <ac:chgData name="Nikol Vypior" userId="ef3ce8deee19bfb7" providerId="LiveId" clId="{37698699-CDA9-4A75-8CFE-CDED9BA3E12C}" dt="2023-05-16T10:09:44.725" v="2608" actId="478"/>
          <ac:grpSpMkLst>
            <pc:docMk/>
            <pc:sldMk cId="1575328656" sldId="332"/>
            <ac:grpSpMk id="6" creationId="{4BA358E2-D1CF-8CF2-7BF9-F54C804F4584}"/>
          </ac:grpSpMkLst>
        </pc:grpChg>
      </pc:sldChg>
      <pc:sldChg chg="add modTransition">
        <pc:chgData name="Nikol Vypior" userId="ef3ce8deee19bfb7" providerId="LiveId" clId="{37698699-CDA9-4A75-8CFE-CDED9BA3E12C}" dt="2023-05-16T09:30:30.350" v="2487"/>
        <pc:sldMkLst>
          <pc:docMk/>
          <pc:sldMk cId="3279984859" sldId="333"/>
        </pc:sldMkLst>
      </pc:sldChg>
      <pc:sldChg chg="addSp delSp modSp add mod modTransition">
        <pc:chgData name="Nikol Vypior" userId="ef3ce8deee19bfb7" providerId="LiveId" clId="{37698699-CDA9-4A75-8CFE-CDED9BA3E12C}" dt="2023-05-16T09:56:01.066" v="2523"/>
        <pc:sldMkLst>
          <pc:docMk/>
          <pc:sldMk cId="242763618" sldId="334"/>
        </pc:sldMkLst>
        <pc:spChg chg="add del mod">
          <ac:chgData name="Nikol Vypior" userId="ef3ce8deee19bfb7" providerId="LiveId" clId="{37698699-CDA9-4A75-8CFE-CDED9BA3E12C}" dt="2023-05-15T22:44:28.286" v="1352" actId="208"/>
          <ac:spMkLst>
            <pc:docMk/>
            <pc:sldMk cId="242763618" sldId="334"/>
            <ac:spMk id="2" creationId="{B68CEB3E-911B-ED67-F197-5FD1192343F7}"/>
          </ac:spMkLst>
        </pc:spChg>
        <pc:spChg chg="add mod">
          <ac:chgData name="Nikol Vypior" userId="ef3ce8deee19bfb7" providerId="LiveId" clId="{37698699-CDA9-4A75-8CFE-CDED9BA3E12C}" dt="2023-05-15T22:44:28.286" v="1352" actId="208"/>
          <ac:spMkLst>
            <pc:docMk/>
            <pc:sldMk cId="242763618" sldId="334"/>
            <ac:spMk id="4" creationId="{CAC8662C-1EED-9205-B0C2-2FCDFB0286A4}"/>
          </ac:spMkLst>
        </pc:spChg>
        <pc:spChg chg="add del mod">
          <ac:chgData name="Nikol Vypior" userId="ef3ce8deee19bfb7" providerId="LiveId" clId="{37698699-CDA9-4A75-8CFE-CDED9BA3E12C}" dt="2023-05-15T22:26:32.058" v="1200" actId="478"/>
          <ac:spMkLst>
            <pc:docMk/>
            <pc:sldMk cId="242763618" sldId="334"/>
            <ac:spMk id="5" creationId="{E232AE53-28CD-7CE7-25FA-4850E27CA449}"/>
          </ac:spMkLst>
        </pc:spChg>
        <pc:spChg chg="add mod">
          <ac:chgData name="Nikol Vypior" userId="ef3ce8deee19bfb7" providerId="LiveId" clId="{37698699-CDA9-4A75-8CFE-CDED9BA3E12C}" dt="2023-05-15T22:44:28.286" v="1352" actId="208"/>
          <ac:spMkLst>
            <pc:docMk/>
            <pc:sldMk cId="242763618" sldId="334"/>
            <ac:spMk id="6" creationId="{81900404-67EB-84BA-0711-35FE6DD8EDCD}"/>
          </ac:spMkLst>
        </pc:spChg>
        <pc:picChg chg="mod">
          <ac:chgData name="Nikol Vypior" userId="ef3ce8deee19bfb7" providerId="LiveId" clId="{37698699-CDA9-4A75-8CFE-CDED9BA3E12C}" dt="2023-05-15T22:26:30.068" v="1199" actId="1076"/>
          <ac:picMkLst>
            <pc:docMk/>
            <pc:sldMk cId="242763618" sldId="334"/>
            <ac:picMk id="3" creationId="{5643ED74-D27C-2E78-F2D8-8204561FBF11}"/>
          </ac:picMkLst>
        </pc:picChg>
      </pc:sldChg>
      <pc:sldChg chg="modSp add del mod">
        <pc:chgData name="Nikol Vypior" userId="ef3ce8deee19bfb7" providerId="LiveId" clId="{37698699-CDA9-4A75-8CFE-CDED9BA3E12C}" dt="2023-05-15T22:23:57.953" v="1140" actId="47"/>
        <pc:sldMkLst>
          <pc:docMk/>
          <pc:sldMk cId="3948632272" sldId="334"/>
        </pc:sldMkLst>
        <pc:spChg chg="mod">
          <ac:chgData name="Nikol Vypior" userId="ef3ce8deee19bfb7" providerId="LiveId" clId="{37698699-CDA9-4A75-8CFE-CDED9BA3E12C}" dt="2023-05-15T22:12:42.846" v="1134" actId="207"/>
          <ac:spMkLst>
            <pc:docMk/>
            <pc:sldMk cId="3948632272" sldId="334"/>
            <ac:spMk id="4" creationId="{412B4D4F-788D-20A2-4E07-CDABBF4A558A}"/>
          </ac:spMkLst>
        </pc:spChg>
        <pc:grpChg chg="mod">
          <ac:chgData name="Nikol Vypior" userId="ef3ce8deee19bfb7" providerId="LiveId" clId="{37698699-CDA9-4A75-8CFE-CDED9BA3E12C}" dt="2023-05-15T22:12:34.987" v="1133" actId="1076"/>
          <ac:grpSpMkLst>
            <pc:docMk/>
            <pc:sldMk cId="3948632272" sldId="334"/>
            <ac:grpSpMk id="6" creationId="{E7DCA83D-F7D1-93A8-60F3-742A59BD5F6F}"/>
          </ac:grpSpMkLst>
        </pc:grpChg>
      </pc:sldChg>
      <pc:sldChg chg="addSp delSp modSp new mod modTransition">
        <pc:chgData name="Nikol Vypior" userId="ef3ce8deee19bfb7" providerId="LiveId" clId="{37698699-CDA9-4A75-8CFE-CDED9BA3E12C}" dt="2023-05-16T09:52:37.001" v="2498"/>
        <pc:sldMkLst>
          <pc:docMk/>
          <pc:sldMk cId="318219995" sldId="335"/>
        </pc:sldMkLst>
        <pc:spChg chg="add mod">
          <ac:chgData name="Nikol Vypior" userId="ef3ce8deee19bfb7" providerId="LiveId" clId="{37698699-CDA9-4A75-8CFE-CDED9BA3E12C}" dt="2023-05-16T08:05:09.915" v="1408" actId="14100"/>
          <ac:spMkLst>
            <pc:docMk/>
            <pc:sldMk cId="318219995" sldId="335"/>
            <ac:spMk id="4" creationId="{0774BB56-377C-0396-BAD5-252177A11C2C}"/>
          </ac:spMkLst>
        </pc:spChg>
        <pc:spChg chg="add mod topLvl">
          <ac:chgData name="Nikol Vypior" userId="ef3ce8deee19bfb7" providerId="LiveId" clId="{37698699-CDA9-4A75-8CFE-CDED9BA3E12C}" dt="2023-05-16T09:26:03.834" v="2424" actId="478"/>
          <ac:spMkLst>
            <pc:docMk/>
            <pc:sldMk cId="318219995" sldId="335"/>
            <ac:spMk id="5" creationId="{FB2F0B50-9D89-CDE4-816D-5C50455115A1}"/>
          </ac:spMkLst>
        </pc:spChg>
        <pc:spChg chg="add del mod topLvl">
          <ac:chgData name="Nikol Vypior" userId="ef3ce8deee19bfb7" providerId="LiveId" clId="{37698699-CDA9-4A75-8CFE-CDED9BA3E12C}" dt="2023-05-16T09:26:03.834" v="2424" actId="478"/>
          <ac:spMkLst>
            <pc:docMk/>
            <pc:sldMk cId="318219995" sldId="335"/>
            <ac:spMk id="6" creationId="{96BF900D-8D9A-26B6-BC3F-875679D5BF38}"/>
          </ac:spMkLst>
        </pc:spChg>
        <pc:grpChg chg="add del mod">
          <ac:chgData name="Nikol Vypior" userId="ef3ce8deee19bfb7" providerId="LiveId" clId="{37698699-CDA9-4A75-8CFE-CDED9BA3E12C}" dt="2023-05-16T09:26:03.834" v="2424" actId="478"/>
          <ac:grpSpMkLst>
            <pc:docMk/>
            <pc:sldMk cId="318219995" sldId="335"/>
            <ac:grpSpMk id="7" creationId="{BCD7AB39-EED3-EA6D-7E08-66B235B06A4B}"/>
          </ac:grpSpMkLst>
        </pc:grpChg>
        <pc:picChg chg="add mod">
          <ac:chgData name="Nikol Vypior" userId="ef3ce8deee19bfb7" providerId="LiveId" clId="{37698699-CDA9-4A75-8CFE-CDED9BA3E12C}" dt="2023-05-16T09:25:48.377" v="2422"/>
          <ac:picMkLst>
            <pc:docMk/>
            <pc:sldMk cId="318219995" sldId="335"/>
            <ac:picMk id="3" creationId="{5EB74F55-E817-1605-1B50-5BA9F409C90E}"/>
          </ac:picMkLst>
        </pc:picChg>
      </pc:sldChg>
      <pc:sldChg chg="add modTransition">
        <pc:chgData name="Nikol Vypior" userId="ef3ce8deee19bfb7" providerId="LiveId" clId="{37698699-CDA9-4A75-8CFE-CDED9BA3E12C}" dt="2023-05-16T09:55:03.031" v="2516"/>
        <pc:sldMkLst>
          <pc:docMk/>
          <pc:sldMk cId="346420143" sldId="336"/>
        </pc:sldMkLst>
      </pc:sldChg>
      <pc:sldChg chg="delSp add del mod">
        <pc:chgData name="Nikol Vypior" userId="ef3ce8deee19bfb7" providerId="LiveId" clId="{37698699-CDA9-4A75-8CFE-CDED9BA3E12C}" dt="2023-05-16T08:28:08.190" v="1491" actId="47"/>
        <pc:sldMkLst>
          <pc:docMk/>
          <pc:sldMk cId="2007979694" sldId="337"/>
        </pc:sldMkLst>
        <pc:picChg chg="del">
          <ac:chgData name="Nikol Vypior" userId="ef3ce8deee19bfb7" providerId="LiveId" clId="{37698699-CDA9-4A75-8CFE-CDED9BA3E12C}" dt="2023-05-16T08:27:10.513" v="1480" actId="478"/>
          <ac:picMkLst>
            <pc:docMk/>
            <pc:sldMk cId="2007979694" sldId="337"/>
            <ac:picMk id="23" creationId="{2E1018DD-9150-0969-5DB6-563C8D09A005}"/>
          </ac:picMkLst>
        </pc:picChg>
      </pc:sldChg>
      <pc:sldChg chg="addSp delSp modSp add del mod">
        <pc:chgData name="Nikol Vypior" userId="ef3ce8deee19bfb7" providerId="LiveId" clId="{37698699-CDA9-4A75-8CFE-CDED9BA3E12C}" dt="2023-05-16T08:25:09.177" v="1454" actId="47"/>
        <pc:sldMkLst>
          <pc:docMk/>
          <pc:sldMk cId="2453519720" sldId="337"/>
        </pc:sldMkLst>
        <pc:picChg chg="add mod">
          <ac:chgData name="Nikol Vypior" userId="ef3ce8deee19bfb7" providerId="LiveId" clId="{37698699-CDA9-4A75-8CFE-CDED9BA3E12C}" dt="2023-05-16T08:23:50.125" v="1441"/>
          <ac:picMkLst>
            <pc:docMk/>
            <pc:sldMk cId="2453519720" sldId="337"/>
            <ac:picMk id="3" creationId="{7C09EE03-92B5-D4E1-C4BA-F4C1E8A43DAA}"/>
          </ac:picMkLst>
        </pc:picChg>
        <pc:picChg chg="del">
          <ac:chgData name="Nikol Vypior" userId="ef3ce8deee19bfb7" providerId="LiveId" clId="{37698699-CDA9-4A75-8CFE-CDED9BA3E12C}" dt="2023-05-16T08:18:29.618" v="1431" actId="478"/>
          <ac:picMkLst>
            <pc:docMk/>
            <pc:sldMk cId="2453519720" sldId="337"/>
            <ac:picMk id="10" creationId="{068AE8AE-E563-B7D3-F7E7-A7EA440C0318}"/>
          </ac:picMkLst>
        </pc:picChg>
      </pc:sldChg>
      <pc:sldChg chg="delSp add del mod">
        <pc:chgData name="Nikol Vypior" userId="ef3ce8deee19bfb7" providerId="LiveId" clId="{37698699-CDA9-4A75-8CFE-CDED9BA3E12C}" dt="2023-05-16T08:28:08.190" v="1491" actId="47"/>
        <pc:sldMkLst>
          <pc:docMk/>
          <pc:sldMk cId="47558560" sldId="338"/>
        </pc:sldMkLst>
        <pc:picChg chg="del">
          <ac:chgData name="Nikol Vypior" userId="ef3ce8deee19bfb7" providerId="LiveId" clId="{37698699-CDA9-4A75-8CFE-CDED9BA3E12C}" dt="2023-05-16T08:27:19.481" v="1483" actId="478"/>
          <ac:picMkLst>
            <pc:docMk/>
            <pc:sldMk cId="47558560" sldId="338"/>
            <ac:picMk id="23" creationId="{2E1018DD-9150-0969-5DB6-563C8D09A005}"/>
          </ac:picMkLst>
        </pc:picChg>
      </pc:sldChg>
      <pc:sldChg chg="delSp modSp add del mod">
        <pc:chgData name="Nikol Vypior" userId="ef3ce8deee19bfb7" providerId="LiveId" clId="{37698699-CDA9-4A75-8CFE-CDED9BA3E12C}" dt="2023-05-16T08:25:09.177" v="1454" actId="47"/>
        <pc:sldMkLst>
          <pc:docMk/>
          <pc:sldMk cId="1674719823" sldId="338"/>
        </pc:sldMkLst>
        <pc:picChg chg="mod">
          <ac:chgData name="Nikol Vypior" userId="ef3ce8deee19bfb7" providerId="LiveId" clId="{37698699-CDA9-4A75-8CFE-CDED9BA3E12C}" dt="2023-05-16T08:24:55.480" v="1453" actId="1037"/>
          <ac:picMkLst>
            <pc:docMk/>
            <pc:sldMk cId="1674719823" sldId="338"/>
            <ac:picMk id="17" creationId="{2049723C-9F3D-6DB2-1B26-AC00617D0832}"/>
          </ac:picMkLst>
        </pc:picChg>
        <pc:picChg chg="del">
          <ac:chgData name="Nikol Vypior" userId="ef3ce8deee19bfb7" providerId="LiveId" clId="{37698699-CDA9-4A75-8CFE-CDED9BA3E12C}" dt="2023-05-16T08:24:46.577" v="1452" actId="478"/>
          <ac:picMkLst>
            <pc:docMk/>
            <pc:sldMk cId="1674719823" sldId="338"/>
            <ac:picMk id="19" creationId="{BA359AC9-AC4D-2630-B39A-B2304C34D20B}"/>
          </ac:picMkLst>
        </pc:picChg>
      </pc:sldChg>
      <pc:sldChg chg="addSp delSp modSp add mod modTransition">
        <pc:chgData name="Nikol Vypior" userId="ef3ce8deee19bfb7" providerId="LiveId" clId="{37698699-CDA9-4A75-8CFE-CDED9BA3E12C}" dt="2023-05-16T09:54:52.058" v="2514"/>
        <pc:sldMkLst>
          <pc:docMk/>
          <pc:sldMk cId="4120148167" sldId="339"/>
        </pc:sldMkLst>
        <pc:spChg chg="add mod">
          <ac:chgData name="Nikol Vypior" userId="ef3ce8deee19bfb7" providerId="LiveId" clId="{37698699-CDA9-4A75-8CFE-CDED9BA3E12C}" dt="2023-05-16T08:28:30.346" v="1493" actId="1076"/>
          <ac:spMkLst>
            <pc:docMk/>
            <pc:sldMk cId="4120148167" sldId="339"/>
            <ac:spMk id="3" creationId="{52B02D52-F5D8-0CA0-9ADD-8C279C7F62EA}"/>
          </ac:spMkLst>
        </pc:spChg>
        <pc:spChg chg="add del mod">
          <ac:chgData name="Nikol Vypior" userId="ef3ce8deee19bfb7" providerId="LiveId" clId="{37698699-CDA9-4A75-8CFE-CDED9BA3E12C}" dt="2023-05-16T09:29:29.529" v="2477" actId="478"/>
          <ac:spMkLst>
            <pc:docMk/>
            <pc:sldMk cId="4120148167" sldId="339"/>
            <ac:spMk id="7" creationId="{1A55A18C-D2C2-BD95-0ABB-13525AA14E05}"/>
          </ac:spMkLst>
        </pc:spChg>
        <pc:spChg chg="ord">
          <ac:chgData name="Nikol Vypior" userId="ef3ce8deee19bfb7" providerId="LiveId" clId="{37698699-CDA9-4A75-8CFE-CDED9BA3E12C}" dt="2023-05-16T09:29:35.277" v="2478" actId="166"/>
          <ac:spMkLst>
            <pc:docMk/>
            <pc:sldMk cId="4120148167" sldId="339"/>
            <ac:spMk id="12" creationId="{5766EDA1-E75D-8255-007C-D8C4750C8EF9}"/>
          </ac:spMkLst>
        </pc:spChg>
        <pc:picChg chg="add mod">
          <ac:chgData name="Nikol Vypior" userId="ef3ce8deee19bfb7" providerId="LiveId" clId="{37698699-CDA9-4A75-8CFE-CDED9BA3E12C}" dt="2023-05-16T08:31:20.727" v="1725"/>
          <ac:picMkLst>
            <pc:docMk/>
            <pc:sldMk cId="4120148167" sldId="339"/>
            <ac:picMk id="5" creationId="{47378CA1-529E-E520-0088-A6CE0C91ABC3}"/>
          </ac:picMkLst>
        </pc:picChg>
        <pc:picChg chg="del mod">
          <ac:chgData name="Nikol Vypior" userId="ef3ce8deee19bfb7" providerId="LiveId" clId="{37698699-CDA9-4A75-8CFE-CDED9BA3E12C}" dt="2023-05-16T08:27:29.802" v="1486" actId="478"/>
          <ac:picMkLst>
            <pc:docMk/>
            <pc:sldMk cId="4120148167" sldId="339"/>
            <ac:picMk id="23" creationId="{2E1018DD-9150-0969-5DB6-563C8D09A005}"/>
          </ac:picMkLst>
        </pc:picChg>
      </pc:sldChg>
      <pc:sldChg chg="addSp delSp modSp add mod modTransition">
        <pc:chgData name="Nikol Vypior" userId="ef3ce8deee19bfb7" providerId="LiveId" clId="{37698699-CDA9-4A75-8CFE-CDED9BA3E12C}" dt="2023-05-16T09:28:49.370" v="2458"/>
        <pc:sldMkLst>
          <pc:docMk/>
          <pc:sldMk cId="1438336340" sldId="340"/>
        </pc:sldMkLst>
        <pc:picChg chg="add del mod modCrop">
          <ac:chgData name="Nikol Vypior" userId="ef3ce8deee19bfb7" providerId="LiveId" clId="{37698699-CDA9-4A75-8CFE-CDED9BA3E12C}" dt="2023-05-16T08:37:55.639" v="1826" actId="478"/>
          <ac:picMkLst>
            <pc:docMk/>
            <pc:sldMk cId="1438336340" sldId="340"/>
            <ac:picMk id="5" creationId="{44259C2C-65FA-81FA-1A65-2536A40F46EE}"/>
          </ac:picMkLst>
        </pc:picChg>
      </pc:sldChg>
      <pc:sldChg chg="delSp modSp add mod modTransition">
        <pc:chgData name="Nikol Vypior" userId="ef3ce8deee19bfb7" providerId="LiveId" clId="{37698699-CDA9-4A75-8CFE-CDED9BA3E12C}" dt="2023-05-16T09:40:37.753" v="2495" actId="14100"/>
        <pc:sldMkLst>
          <pc:docMk/>
          <pc:sldMk cId="615439122" sldId="341"/>
        </pc:sldMkLst>
        <pc:picChg chg="del">
          <ac:chgData name="Nikol Vypior" userId="ef3ce8deee19bfb7" providerId="LiveId" clId="{37698699-CDA9-4A75-8CFE-CDED9BA3E12C}" dt="2023-05-16T08:38:08.415" v="1828" actId="478"/>
          <ac:picMkLst>
            <pc:docMk/>
            <pc:sldMk cId="615439122" sldId="341"/>
            <ac:picMk id="4" creationId="{E393FD9F-19CB-7482-37EC-093ABFE4E0F4}"/>
          </ac:picMkLst>
        </pc:picChg>
        <pc:picChg chg="mod ord">
          <ac:chgData name="Nikol Vypior" userId="ef3ce8deee19bfb7" providerId="LiveId" clId="{37698699-CDA9-4A75-8CFE-CDED9BA3E12C}" dt="2023-05-16T09:40:37.753" v="2495" actId="14100"/>
          <ac:picMkLst>
            <pc:docMk/>
            <pc:sldMk cId="615439122" sldId="341"/>
            <ac:picMk id="5" creationId="{44259C2C-65FA-81FA-1A65-2536A40F46EE}"/>
          </ac:picMkLst>
        </pc:picChg>
      </pc:sldChg>
      <pc:sldChg chg="add modTransition">
        <pc:chgData name="Nikol Vypior" userId="ef3ce8deee19bfb7" providerId="LiveId" clId="{37698699-CDA9-4A75-8CFE-CDED9BA3E12C}" dt="2023-05-16T09:27:38.359" v="2447"/>
        <pc:sldMkLst>
          <pc:docMk/>
          <pc:sldMk cId="3681048854" sldId="342"/>
        </pc:sldMkLst>
      </pc:sldChg>
      <pc:sldChg chg="delSp modSp add mod ord modTransition">
        <pc:chgData name="Nikol Vypior" userId="ef3ce8deee19bfb7" providerId="LiveId" clId="{37698699-CDA9-4A75-8CFE-CDED9BA3E12C}" dt="2023-05-16T10:13:21.327" v="2704"/>
        <pc:sldMkLst>
          <pc:docMk/>
          <pc:sldMk cId="2315031383" sldId="343"/>
        </pc:sldMkLst>
        <pc:spChg chg="del">
          <ac:chgData name="Nikol Vypior" userId="ef3ce8deee19bfb7" providerId="LiveId" clId="{37698699-CDA9-4A75-8CFE-CDED9BA3E12C}" dt="2023-05-16T10:11:48.132" v="2650" actId="478"/>
          <ac:spMkLst>
            <pc:docMk/>
            <pc:sldMk cId="2315031383" sldId="343"/>
            <ac:spMk id="5" creationId="{FB2F0B50-9D89-CDE4-816D-5C50455115A1}"/>
          </ac:spMkLst>
        </pc:spChg>
        <pc:picChg chg="mod modCrop">
          <ac:chgData name="Nikol Vypior" userId="ef3ce8deee19bfb7" providerId="LiveId" clId="{37698699-CDA9-4A75-8CFE-CDED9BA3E12C}" dt="2023-05-16T10:07:49.982" v="2551" actId="732"/>
          <ac:picMkLst>
            <pc:docMk/>
            <pc:sldMk cId="2315031383" sldId="343"/>
            <ac:picMk id="3" creationId="{5EB74F55-E817-1605-1B50-5BA9F409C90E}"/>
          </ac:picMkLst>
        </pc:picChg>
      </pc:sldChg>
      <pc:sldChg chg="addSp delSp modSp add mod modTransition">
        <pc:chgData name="Nikol Vypior" userId="ef3ce8deee19bfb7" providerId="LiveId" clId="{37698699-CDA9-4A75-8CFE-CDED9BA3E12C}" dt="2023-05-16T10:15:36.413" v="2715"/>
        <pc:sldMkLst>
          <pc:docMk/>
          <pc:sldMk cId="1251501123" sldId="344"/>
        </pc:sldMkLst>
        <pc:spChg chg="del">
          <ac:chgData name="Nikol Vypior" userId="ef3ce8deee19bfb7" providerId="LiveId" clId="{37698699-CDA9-4A75-8CFE-CDED9BA3E12C}" dt="2023-05-16T10:08:26.189" v="2587" actId="478"/>
          <ac:spMkLst>
            <pc:docMk/>
            <pc:sldMk cId="1251501123" sldId="344"/>
            <ac:spMk id="5" creationId="{FB2F0B50-9D89-CDE4-816D-5C50455115A1}"/>
          </ac:spMkLst>
        </pc:spChg>
        <pc:spChg chg="del mod">
          <ac:chgData name="Nikol Vypior" userId="ef3ce8deee19bfb7" providerId="LiveId" clId="{37698699-CDA9-4A75-8CFE-CDED9BA3E12C}" dt="2023-05-16T10:10:16.580" v="2635" actId="478"/>
          <ac:spMkLst>
            <pc:docMk/>
            <pc:sldMk cId="1251501123" sldId="344"/>
            <ac:spMk id="6" creationId="{007DE6D6-099A-E0C4-0AFB-EA37A26D8ED3}"/>
          </ac:spMkLst>
        </pc:spChg>
        <pc:spChg chg="mod">
          <ac:chgData name="Nikol Vypior" userId="ef3ce8deee19bfb7" providerId="LiveId" clId="{37698699-CDA9-4A75-8CFE-CDED9BA3E12C}" dt="2023-05-16T10:09:04.158" v="2599" actId="1076"/>
          <ac:spMkLst>
            <pc:docMk/>
            <pc:sldMk cId="1251501123" sldId="344"/>
            <ac:spMk id="7" creationId="{343EFBE1-FEDE-47B0-C11A-FC45B52B66D5}"/>
          </ac:spMkLst>
        </pc:spChg>
        <pc:spChg chg="mod">
          <ac:chgData name="Nikol Vypior" userId="ef3ce8deee19bfb7" providerId="LiveId" clId="{37698699-CDA9-4A75-8CFE-CDED9BA3E12C}" dt="2023-05-16T10:08:57.554" v="2596" actId="1076"/>
          <ac:spMkLst>
            <pc:docMk/>
            <pc:sldMk cId="1251501123" sldId="344"/>
            <ac:spMk id="8" creationId="{CF225B44-4F13-CFC9-C553-676B761E7DC5}"/>
          </ac:spMkLst>
        </pc:spChg>
        <pc:spChg chg="add del mod">
          <ac:chgData name="Nikol Vypior" userId="ef3ce8deee19bfb7" providerId="LiveId" clId="{37698699-CDA9-4A75-8CFE-CDED9BA3E12C}" dt="2023-05-16T10:12:05.588" v="2654" actId="478"/>
          <ac:spMkLst>
            <pc:docMk/>
            <pc:sldMk cId="1251501123" sldId="344"/>
            <ac:spMk id="9" creationId="{A4107672-AA14-0B86-B5B4-091BB59CB863}"/>
          </ac:spMkLst>
        </pc:spChg>
        <pc:spChg chg="add del mod">
          <ac:chgData name="Nikol Vypior" userId="ef3ce8deee19bfb7" providerId="LiveId" clId="{37698699-CDA9-4A75-8CFE-CDED9BA3E12C}" dt="2023-05-16T10:12:07.093" v="2655" actId="478"/>
          <ac:spMkLst>
            <pc:docMk/>
            <pc:sldMk cId="1251501123" sldId="344"/>
            <ac:spMk id="10" creationId="{F4EFA7A0-605A-5C9B-CF5E-E4575EA0EF3A}"/>
          </ac:spMkLst>
        </pc:spChg>
        <pc:grpChg chg="add del mod">
          <ac:chgData name="Nikol Vypior" userId="ef3ce8deee19bfb7" providerId="LiveId" clId="{37698699-CDA9-4A75-8CFE-CDED9BA3E12C}" dt="2023-05-16T10:12:08.980" v="2656" actId="478"/>
          <ac:grpSpMkLst>
            <pc:docMk/>
            <pc:sldMk cId="1251501123" sldId="344"/>
            <ac:grpSpMk id="2" creationId="{5C518C5D-496A-9C66-5D6A-9EFEB62530D9}"/>
          </ac:grpSpMkLst>
        </pc:grpChg>
        <pc:picChg chg="mod">
          <ac:chgData name="Nikol Vypior" userId="ef3ce8deee19bfb7" providerId="LiveId" clId="{37698699-CDA9-4A75-8CFE-CDED9BA3E12C}" dt="2023-05-16T10:09:00.926" v="2598" actId="1076"/>
          <ac:picMkLst>
            <pc:docMk/>
            <pc:sldMk cId="1251501123" sldId="344"/>
            <ac:picMk id="3" creationId="{5EB74F55-E817-1605-1B50-5BA9F409C90E}"/>
          </ac:picMkLst>
        </pc:picChg>
      </pc:sldChg>
      <pc:sldChg chg="addSp delSp modSp add mod modTransition">
        <pc:chgData name="Nikol Vypior" userId="ef3ce8deee19bfb7" providerId="LiveId" clId="{37698699-CDA9-4A75-8CFE-CDED9BA3E12C}" dt="2023-05-16T10:15:48.603" v="2723"/>
        <pc:sldMkLst>
          <pc:docMk/>
          <pc:sldMk cId="2206190935" sldId="345"/>
        </pc:sldMkLst>
        <pc:spChg chg="add mod ord">
          <ac:chgData name="Nikol Vypior" userId="ef3ce8deee19bfb7" providerId="LiveId" clId="{37698699-CDA9-4A75-8CFE-CDED9BA3E12C}" dt="2023-05-16T10:14:35.906" v="2706" actId="167"/>
          <ac:spMkLst>
            <pc:docMk/>
            <pc:sldMk cId="2206190935" sldId="345"/>
            <ac:spMk id="5" creationId="{032923DB-4173-D819-276D-9406CBAF68C2}"/>
          </ac:spMkLst>
        </pc:spChg>
        <pc:spChg chg="mod">
          <ac:chgData name="Nikol Vypior" userId="ef3ce8deee19bfb7" providerId="LiveId" clId="{37698699-CDA9-4A75-8CFE-CDED9BA3E12C}" dt="2023-05-16T10:11:35.598" v="2647" actId="207"/>
          <ac:spMkLst>
            <pc:docMk/>
            <pc:sldMk cId="2206190935" sldId="345"/>
            <ac:spMk id="7" creationId="{343EFBE1-FEDE-47B0-C11A-FC45B52B66D5}"/>
          </ac:spMkLst>
        </pc:spChg>
        <pc:spChg chg="mod">
          <ac:chgData name="Nikol Vypior" userId="ef3ce8deee19bfb7" providerId="LiveId" clId="{37698699-CDA9-4A75-8CFE-CDED9BA3E12C}" dt="2023-05-16T10:11:35.598" v="2647" actId="207"/>
          <ac:spMkLst>
            <pc:docMk/>
            <pc:sldMk cId="2206190935" sldId="345"/>
            <ac:spMk id="8" creationId="{CF225B44-4F13-CFC9-C553-676B761E7DC5}"/>
          </ac:spMkLst>
        </pc:spChg>
        <pc:spChg chg="del">
          <ac:chgData name="Nikol Vypior" userId="ef3ce8deee19bfb7" providerId="LiveId" clId="{37698699-CDA9-4A75-8CFE-CDED9BA3E12C}" dt="2023-05-16T10:11:38.628" v="2649" actId="478"/>
          <ac:spMkLst>
            <pc:docMk/>
            <pc:sldMk cId="2206190935" sldId="345"/>
            <ac:spMk id="9" creationId="{A4107672-AA14-0B86-B5B4-091BB59CB863}"/>
          </ac:spMkLst>
        </pc:spChg>
        <pc:picChg chg="del">
          <ac:chgData name="Nikol Vypior" userId="ef3ce8deee19bfb7" providerId="LiveId" clId="{37698699-CDA9-4A75-8CFE-CDED9BA3E12C}" dt="2023-05-16T10:11:37.668" v="2648" actId="478"/>
          <ac:picMkLst>
            <pc:docMk/>
            <pc:sldMk cId="2206190935" sldId="345"/>
            <ac:picMk id="3" creationId="{5EB74F55-E817-1605-1B50-5BA9F409C90E}"/>
          </ac:picMkLst>
        </pc:picChg>
      </pc:sldChg>
      <pc:sldChg chg="add del">
        <pc:chgData name="Nikol Vypior" userId="ef3ce8deee19bfb7" providerId="LiveId" clId="{37698699-CDA9-4A75-8CFE-CDED9BA3E12C}" dt="2023-05-16T10:12:01.184" v="2653" actId="2696"/>
        <pc:sldMkLst>
          <pc:docMk/>
          <pc:sldMk cId="3188845096" sldId="346"/>
        </pc:sldMkLst>
      </pc:sldChg>
      <pc:sldChg chg="delSp add mod modTransition">
        <pc:chgData name="Nikol Vypior" userId="ef3ce8deee19bfb7" providerId="LiveId" clId="{37698699-CDA9-4A75-8CFE-CDED9BA3E12C}" dt="2023-05-16T10:16:19.100" v="2724" actId="478"/>
        <pc:sldMkLst>
          <pc:docMk/>
          <pc:sldMk cId="3232963471" sldId="347"/>
        </pc:sldMkLst>
        <pc:grpChg chg="del">
          <ac:chgData name="Nikol Vypior" userId="ef3ce8deee19bfb7" providerId="LiveId" clId="{37698699-CDA9-4A75-8CFE-CDED9BA3E12C}" dt="2023-05-16T10:16:19.100" v="2724" actId="478"/>
          <ac:grpSpMkLst>
            <pc:docMk/>
            <pc:sldMk cId="3232963471" sldId="347"/>
            <ac:grpSpMk id="2" creationId="{5C518C5D-496A-9C66-5D6A-9EFEB62530D9}"/>
          </ac:grpSpMkLst>
        </pc:grpChg>
      </pc:sldChg>
      <pc:sldMasterChg chg="modTransition modSldLayout">
        <pc:chgData name="Nikol Vypior" userId="ef3ce8deee19bfb7" providerId="LiveId" clId="{37698699-CDA9-4A75-8CFE-CDED9BA3E12C}" dt="2023-05-16T09:27:21.512" v="2442"/>
        <pc:sldMasterMkLst>
          <pc:docMk/>
          <pc:sldMasterMk cId="4020196894" sldId="2147483648"/>
        </pc:sldMasterMkLst>
        <pc:sldLayoutChg chg="modTransition">
          <pc:chgData name="Nikol Vypior" userId="ef3ce8deee19bfb7" providerId="LiveId" clId="{37698699-CDA9-4A75-8CFE-CDED9BA3E12C}" dt="2023-05-16T09:27:21.512" v="2442"/>
          <pc:sldLayoutMkLst>
            <pc:docMk/>
            <pc:sldMasterMk cId="4020196894" sldId="2147483648"/>
            <pc:sldLayoutMk cId="75359795" sldId="2147483649"/>
          </pc:sldLayoutMkLst>
        </pc:sldLayoutChg>
        <pc:sldLayoutChg chg="modTransition">
          <pc:chgData name="Nikol Vypior" userId="ef3ce8deee19bfb7" providerId="LiveId" clId="{37698699-CDA9-4A75-8CFE-CDED9BA3E12C}" dt="2023-05-16T09:27:21.512" v="2442"/>
          <pc:sldLayoutMkLst>
            <pc:docMk/>
            <pc:sldMasterMk cId="4020196894" sldId="2147483648"/>
            <pc:sldLayoutMk cId="242103850" sldId="2147483650"/>
          </pc:sldLayoutMkLst>
        </pc:sldLayoutChg>
        <pc:sldLayoutChg chg="modTransition">
          <pc:chgData name="Nikol Vypior" userId="ef3ce8deee19bfb7" providerId="LiveId" clId="{37698699-CDA9-4A75-8CFE-CDED9BA3E12C}" dt="2023-05-16T09:27:21.512" v="2442"/>
          <pc:sldLayoutMkLst>
            <pc:docMk/>
            <pc:sldMasterMk cId="4020196894" sldId="2147483648"/>
            <pc:sldLayoutMk cId="3990061584" sldId="2147483651"/>
          </pc:sldLayoutMkLst>
        </pc:sldLayoutChg>
        <pc:sldLayoutChg chg="modTransition">
          <pc:chgData name="Nikol Vypior" userId="ef3ce8deee19bfb7" providerId="LiveId" clId="{37698699-CDA9-4A75-8CFE-CDED9BA3E12C}" dt="2023-05-16T09:27:21.512" v="2442"/>
          <pc:sldLayoutMkLst>
            <pc:docMk/>
            <pc:sldMasterMk cId="4020196894" sldId="2147483648"/>
            <pc:sldLayoutMk cId="552925966" sldId="2147483652"/>
          </pc:sldLayoutMkLst>
        </pc:sldLayoutChg>
        <pc:sldLayoutChg chg="modTransition">
          <pc:chgData name="Nikol Vypior" userId="ef3ce8deee19bfb7" providerId="LiveId" clId="{37698699-CDA9-4A75-8CFE-CDED9BA3E12C}" dt="2023-05-16T09:27:21.512" v="2442"/>
          <pc:sldLayoutMkLst>
            <pc:docMk/>
            <pc:sldMasterMk cId="4020196894" sldId="2147483648"/>
            <pc:sldLayoutMk cId="642635098" sldId="2147483653"/>
          </pc:sldLayoutMkLst>
        </pc:sldLayoutChg>
        <pc:sldLayoutChg chg="modTransition">
          <pc:chgData name="Nikol Vypior" userId="ef3ce8deee19bfb7" providerId="LiveId" clId="{37698699-CDA9-4A75-8CFE-CDED9BA3E12C}" dt="2023-05-16T09:27:21.512" v="2442"/>
          <pc:sldLayoutMkLst>
            <pc:docMk/>
            <pc:sldMasterMk cId="4020196894" sldId="2147483648"/>
            <pc:sldLayoutMk cId="570286551" sldId="2147483654"/>
          </pc:sldLayoutMkLst>
        </pc:sldLayoutChg>
        <pc:sldLayoutChg chg="modTransition">
          <pc:chgData name="Nikol Vypior" userId="ef3ce8deee19bfb7" providerId="LiveId" clId="{37698699-CDA9-4A75-8CFE-CDED9BA3E12C}" dt="2023-05-16T09:27:21.512" v="2442"/>
          <pc:sldLayoutMkLst>
            <pc:docMk/>
            <pc:sldMasterMk cId="4020196894" sldId="2147483648"/>
            <pc:sldLayoutMk cId="3860294188" sldId="2147483655"/>
          </pc:sldLayoutMkLst>
        </pc:sldLayoutChg>
        <pc:sldLayoutChg chg="modTransition">
          <pc:chgData name="Nikol Vypior" userId="ef3ce8deee19bfb7" providerId="LiveId" clId="{37698699-CDA9-4A75-8CFE-CDED9BA3E12C}" dt="2023-05-16T09:27:21.512" v="2442"/>
          <pc:sldLayoutMkLst>
            <pc:docMk/>
            <pc:sldMasterMk cId="4020196894" sldId="2147483648"/>
            <pc:sldLayoutMk cId="2176741215" sldId="2147483656"/>
          </pc:sldLayoutMkLst>
        </pc:sldLayoutChg>
        <pc:sldLayoutChg chg="modTransition">
          <pc:chgData name="Nikol Vypior" userId="ef3ce8deee19bfb7" providerId="LiveId" clId="{37698699-CDA9-4A75-8CFE-CDED9BA3E12C}" dt="2023-05-16T09:27:21.512" v="2442"/>
          <pc:sldLayoutMkLst>
            <pc:docMk/>
            <pc:sldMasterMk cId="4020196894" sldId="2147483648"/>
            <pc:sldLayoutMk cId="834028029" sldId="2147483657"/>
          </pc:sldLayoutMkLst>
        </pc:sldLayoutChg>
        <pc:sldLayoutChg chg="modTransition">
          <pc:chgData name="Nikol Vypior" userId="ef3ce8deee19bfb7" providerId="LiveId" clId="{37698699-CDA9-4A75-8CFE-CDED9BA3E12C}" dt="2023-05-16T09:27:21.512" v="2442"/>
          <pc:sldLayoutMkLst>
            <pc:docMk/>
            <pc:sldMasterMk cId="4020196894" sldId="2147483648"/>
            <pc:sldLayoutMk cId="3723688261" sldId="2147483658"/>
          </pc:sldLayoutMkLst>
        </pc:sldLayoutChg>
        <pc:sldLayoutChg chg="modTransition">
          <pc:chgData name="Nikol Vypior" userId="ef3ce8deee19bfb7" providerId="LiveId" clId="{37698699-CDA9-4A75-8CFE-CDED9BA3E12C}" dt="2023-05-16T09:27:21.512" v="2442"/>
          <pc:sldLayoutMkLst>
            <pc:docMk/>
            <pc:sldMasterMk cId="4020196894" sldId="2147483648"/>
            <pc:sldLayoutMk cId="2868111477" sldId="214748365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F8ADD71E-1FFE-B234-0AB6-EE13935ED3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684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4B92C-83E2-2D16-5EBF-0AE361BF8D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797838" y="0"/>
            <a:ext cx="4434999" cy="35684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209500A5-61F8-43E7-A01C-15506E85B750}" type="datetimeyyyy">
              <a:rPr lang="cs-CZ" smtClean="0"/>
              <a:t>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86F996A-1FDD-4F81-AD59-AA431D41E6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747216"/>
            <a:ext cx="4434999" cy="35684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EFC7535-5315-35F5-A562-372441E51A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797838" y="6747216"/>
            <a:ext cx="4434999" cy="35684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B2DFFA30-D38F-4CDA-8F88-F8C9E0D874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04989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684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797838" y="0"/>
            <a:ext cx="4434999" cy="35684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C3F9A41-27B8-4DC9-B4C0-C0D2391882DA}" type="datetimeyyyy">
              <a:rPr lang="cs-CZ" smtClean="0"/>
              <a:t>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84500" y="887413"/>
            <a:ext cx="4265613" cy="2398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23462" y="3418831"/>
            <a:ext cx="8187690" cy="2797224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747216"/>
            <a:ext cx="4434999" cy="35684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797838" y="6747216"/>
            <a:ext cx="4434999" cy="35684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F16C2E5-537C-40C0-9EE8-082A3D770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50320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E5AD06-4292-2557-9DB3-092765C88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2BD6489-EFB2-92A0-0B7B-DE67F1E626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C5CC6B-4657-594E-5654-965BD8CCD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72EF-90BA-443E-917C-9464A9924073}" type="datetime1">
              <a:rPr lang="cs-CZ" smtClean="0"/>
              <a:t>19.05.2023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937D52-DE34-C2ED-0F58-5860E8518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DEEEC7-0A39-EA46-2AEF-BF85FFE3D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C014-B69A-41A7-9DDC-D9D6386E9B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59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C6B2E0-264F-7DEA-046D-2BF77AF7C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DDD9816-CBC2-0DBA-4E18-14D48342F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3B932A-F506-5B12-5B72-16A92A959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E388-9823-4D0F-9D2F-FEC4E194FF5C}" type="datetime1">
              <a:rPr lang="cs-CZ" smtClean="0"/>
              <a:t>19.05.2023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5692B3-D258-79B2-8005-681B5E1D8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D6F6FF-75C4-6F3A-69FF-0040E3344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C014-B69A-41A7-9DDC-D9D6386E9B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3688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68EB789-9CA2-DC61-988E-697B782FA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E84F0BF-2FC3-9B1D-F702-D3ADC020E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38D310-D07C-FF4E-3A4A-660BF05E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6B137-850B-4A29-8F5D-8F55E9D7FE98}" type="datetime1">
              <a:rPr lang="cs-CZ" smtClean="0"/>
              <a:t>19.05.2023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0B2CB3-73F4-26E5-09B2-F57FF245F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66496A-1A96-B707-D148-67FF13CFD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C014-B69A-41A7-9DDC-D9D6386E9B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111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008D76-CC9B-FD22-DEC2-FFAF865A2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4F1D69-6455-B4B1-FB33-D7C81C94C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B7AD60-71CF-FAE2-4D77-56762BC82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9209-A673-46DD-AA4E-09C0F3C7D745}" type="datetime1">
              <a:rPr lang="cs-CZ" smtClean="0"/>
              <a:t>19.05.2023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480F60-2429-40EF-6307-583C55A4B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091BF1-09E0-F0E6-B9F9-6419492A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C014-B69A-41A7-9DDC-D9D6386E9B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103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063504-A814-29DD-DC50-B2E6906E9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9AE5D5A-910A-4FD3-18E9-F88DA41F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7200EE-25A4-BA8E-8B8B-B6EBF178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4E518-85A0-48F4-9E7B-A7953C56F42D}" type="datetime1">
              <a:rPr lang="cs-CZ" smtClean="0"/>
              <a:t>19.05.2023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69EAA0-7753-0CF6-976E-D72BE25A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A0B6C0-ADC6-CA60-4A49-27CC0992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C014-B69A-41A7-9DDC-D9D6386E9B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061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184BD3-1690-AE0E-B450-D47BF4307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CF0C9B-7E62-E836-FF72-C230600533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C4968A2-DC55-8C18-EF5C-3DB3B5AA4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858BBAF-3125-66D1-F0C3-4DFCBB286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FF5D6-21D4-41F5-88E0-558FA40D27AE}" type="datetime1">
              <a:rPr lang="cs-CZ" smtClean="0"/>
              <a:t>19.05.2023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C1F7126-8F52-0552-E766-61E52A41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927D89B-8905-3228-C921-73C30A15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C014-B69A-41A7-9DDC-D9D6386E9B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925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CD397B-A609-54AA-38E0-2CCB19CAE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FAE2331-3861-3806-C75D-9BE627E9B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9B81058-2BBB-BE6F-F081-7DDA2FFF7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CD6954A-82E2-B406-ACDC-6D7B9F6B09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14AF34C-04C1-BCD9-AA5C-F7D3AAEA6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C746C25-C2D9-9BF6-DFB1-3389A1623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44CB-2386-440E-8DD5-A66108573F23}" type="datetime1">
              <a:rPr lang="cs-CZ" smtClean="0"/>
              <a:t>19.05.2023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7AB4566-8BA1-CEE9-334D-C7C9AC481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65B2148-88DE-3215-2306-84E75D7BC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C014-B69A-41A7-9DDC-D9D6386E9B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635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385C0-6FD2-9064-69DB-D29893E9A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2450417-222D-FF8D-D04D-796627DAA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EF9B-CD55-4525-B044-2B9692CE020E}" type="datetime1">
              <a:rPr lang="cs-CZ" smtClean="0"/>
              <a:t>19.05.2023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5217A6B-FA07-BDD3-AFA2-18CB994E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D44F3FA-9274-4566-F10F-3A005F7EE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C014-B69A-41A7-9DDC-D9D6386E9B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0286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FD17258-EB43-94A3-0118-20B2200F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EC11-D3F9-435C-8454-DFCC8CF25096}" type="datetime1">
              <a:rPr lang="cs-CZ" smtClean="0"/>
              <a:t>19.05.2023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1C92C4A-7FC9-0694-F4F6-2604B1DA8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B1E2117-5004-9AFD-D99E-1A6A5900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C014-B69A-41A7-9DDC-D9D6386E9B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0294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2B8262-ED1B-9B94-CE92-A9025B63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A0206B-0FCD-F0BB-E0A7-9F9BA5E44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5E76B8B-F9E7-708B-3B3A-9DB12E2C4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4138F2F-E71D-3819-F3DA-3493F019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7EF7E-2ECC-4D45-8927-DCABDAF08267}" type="datetime1">
              <a:rPr lang="cs-CZ" smtClean="0"/>
              <a:t>19.05.2023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E981667-A76E-A466-C996-E2679BAAB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C1F7A0-AF41-3570-6CC8-123BAB15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C014-B69A-41A7-9DDC-D9D6386E9B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6741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B694FD-38C5-FE18-B574-AE4D83F1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0568C68-F4DA-EFD3-E0BD-4F5468A75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0E6DEC4-0C4E-A1CF-92FF-24BFC4F04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0AF2CD4-9884-C712-2228-3AAA4E9ED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6D6CE-1AF3-4BC8-B489-160E3DFB8D26}" type="datetime1">
              <a:rPr lang="cs-CZ" smtClean="0"/>
              <a:t>19.05.2023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4ADC24E-1302-21CC-3625-811DCA2A4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35418EF-17F8-3FF3-44F2-1D77A0B3F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C014-B69A-41A7-9DDC-D9D6386E9B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028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C879172-EC17-51E7-D933-028374B1C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182C24C-F565-CD50-D7A9-4BABDEC8A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BD4E63-CB1F-4A9E-A62B-4F99987930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1BA1E-9F03-4771-89C8-7E44961C37B9}" type="datetime1">
              <a:rPr lang="cs-CZ" smtClean="0"/>
              <a:t>19.05.2023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BBC3C5-14B1-CC2F-6B0A-F8BB0BC788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3BD078-DCD8-A74B-BA30-08AEAB0EA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3C014-B69A-41A7-9DDC-D9D6386E9B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019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podzim, voda, obloha&#10;&#10;Popis byl vytvořen automaticky">
            <a:extLst>
              <a:ext uri="{FF2B5EF4-FFF2-40B4-BE49-F238E27FC236}">
                <a16:creationId xmlns:a16="http://schemas.microsoft.com/office/drawing/2014/main" id="{5EB74F55-E817-1605-1B50-5BA9F409C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7000"/>
                    </a14:imgEffect>
                    <a14:imgEffect>
                      <a14:brightnessContrast bright="-2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774BB56-377C-0396-BAD5-252177A11C2C}"/>
              </a:ext>
            </a:extLst>
          </p:cNvPr>
          <p:cNvSpPr txBox="1"/>
          <p:nvPr/>
        </p:nvSpPr>
        <p:spPr>
          <a:xfrm>
            <a:off x="9339208" y="6521079"/>
            <a:ext cx="3731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zptacihopohledu.cz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B2F0B50-9D89-CDE4-816D-5C50455115A1}"/>
              </a:ext>
            </a:extLst>
          </p:cNvPr>
          <p:cNvSpPr txBox="1"/>
          <p:nvPr/>
        </p:nvSpPr>
        <p:spPr>
          <a:xfrm rot="368449">
            <a:off x="4906774" y="3576606"/>
            <a:ext cx="4669218" cy="7694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50800" h="107950"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Les Království</a:t>
            </a:r>
          </a:p>
        </p:txBody>
      </p:sp>
    </p:spTree>
    <p:extLst>
      <p:ext uri="{BB962C8B-B14F-4D97-AF65-F5344CB8AC3E}">
        <p14:creationId xmlns:p14="http://schemas.microsoft.com/office/powerpoint/2010/main" val="31821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616"/>
    </mc:Choice>
    <mc:Fallback xmlns="">
      <p:transition advTm="761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BE07EA8-3A8B-0A70-2CCA-B55CB41BA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3F202D5-1E23-C7E1-337B-2B777D1E261F}"/>
              </a:ext>
            </a:extLst>
          </p:cNvPr>
          <p:cNvSpPr txBox="1"/>
          <p:nvPr/>
        </p:nvSpPr>
        <p:spPr>
          <a:xfrm>
            <a:off x="9263494" y="1987308"/>
            <a:ext cx="2666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Zásobování obyvatelstva</a:t>
            </a:r>
          </a:p>
          <a:p>
            <a:pPr algn="ctr"/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vodou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9F618A7-3645-08DB-3350-40DD9CDBC503}"/>
              </a:ext>
            </a:extLst>
          </p:cNvPr>
          <p:cNvSpPr txBox="1"/>
          <p:nvPr/>
        </p:nvSpPr>
        <p:spPr>
          <a:xfrm>
            <a:off x="5432712" y="461291"/>
            <a:ext cx="5123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K čemu jsou přehrady?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468DA91-10F5-E1C7-934F-754CF3564769}"/>
              </a:ext>
            </a:extLst>
          </p:cNvPr>
          <p:cNvSpPr txBox="1"/>
          <p:nvPr/>
        </p:nvSpPr>
        <p:spPr>
          <a:xfrm>
            <a:off x="6851245" y="1446363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Ochrana před povodněmi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9F8ECF7-B879-361E-BD59-5BA4CE1A08F2}"/>
              </a:ext>
            </a:extLst>
          </p:cNvPr>
          <p:cNvSpPr txBox="1"/>
          <p:nvPr/>
        </p:nvSpPr>
        <p:spPr>
          <a:xfrm>
            <a:off x="6472499" y="4870692"/>
            <a:ext cx="2790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Dotování průtoku</a:t>
            </a:r>
          </a:p>
          <a:p>
            <a:pPr algn="ctr"/>
            <a:r>
              <a:rPr lang="cs-CZ" sz="16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během sucha</a:t>
            </a:r>
            <a:endParaRPr lang="cs-CZ" sz="2400" dirty="0"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32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46">
        <p:fade/>
      </p:transition>
    </mc:Choice>
    <mc:Fallback xmlns="">
      <p:transition advTm="1446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3A1B1CB-4F5E-8A74-7B6D-2A4923A4B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830DA38-5350-4804-7AAA-94AE4924FB19}"/>
              </a:ext>
            </a:extLst>
          </p:cNvPr>
          <p:cNvSpPr txBox="1"/>
          <p:nvPr/>
        </p:nvSpPr>
        <p:spPr>
          <a:xfrm>
            <a:off x="5213378" y="2171973"/>
            <a:ext cx="1511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Výroba elektřiny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08452F4-B7E4-5771-38B2-137557CFCFEA}"/>
              </a:ext>
            </a:extLst>
          </p:cNvPr>
          <p:cNvSpPr txBox="1"/>
          <p:nvPr/>
        </p:nvSpPr>
        <p:spPr>
          <a:xfrm>
            <a:off x="9263494" y="1987308"/>
            <a:ext cx="2666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Zásobování obyvatelstva</a:t>
            </a:r>
          </a:p>
          <a:p>
            <a:pPr algn="ctr"/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vodou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35A2141-CEE0-8E0E-EAE8-8E5782682004}"/>
              </a:ext>
            </a:extLst>
          </p:cNvPr>
          <p:cNvSpPr txBox="1"/>
          <p:nvPr/>
        </p:nvSpPr>
        <p:spPr>
          <a:xfrm>
            <a:off x="5432712" y="461291"/>
            <a:ext cx="5123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K čemu jsou přehrady?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F24768C-C528-215B-244B-1A03227E208A}"/>
              </a:ext>
            </a:extLst>
          </p:cNvPr>
          <p:cNvSpPr txBox="1"/>
          <p:nvPr/>
        </p:nvSpPr>
        <p:spPr>
          <a:xfrm>
            <a:off x="6851245" y="1446363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Ochrana před povodněmi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E8DFF7E-7C36-920D-0770-36BCDAA25821}"/>
              </a:ext>
            </a:extLst>
          </p:cNvPr>
          <p:cNvSpPr txBox="1"/>
          <p:nvPr/>
        </p:nvSpPr>
        <p:spPr>
          <a:xfrm>
            <a:off x="6472499" y="4870692"/>
            <a:ext cx="2790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Dotování průtoku</a:t>
            </a:r>
          </a:p>
          <a:p>
            <a:pPr algn="ctr"/>
            <a:r>
              <a:rPr lang="cs-CZ" sz="16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během sucha</a:t>
            </a:r>
            <a:endParaRPr lang="cs-CZ" sz="2400" dirty="0"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90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371">
        <p:fade/>
      </p:transition>
    </mc:Choice>
    <mc:Fallback xmlns="">
      <p:transition advTm="2371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BE67F81-9CFF-E03F-8A9F-1152E3B3E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0DC5054-C9E5-4534-FF30-D5231FA1C974}"/>
              </a:ext>
            </a:extLst>
          </p:cNvPr>
          <p:cNvSpPr txBox="1"/>
          <p:nvPr/>
        </p:nvSpPr>
        <p:spPr>
          <a:xfrm>
            <a:off x="5213378" y="2171973"/>
            <a:ext cx="1511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Výroba elektřiny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6CE1DA7-97D6-635D-BD93-B0298E1C9B66}"/>
              </a:ext>
            </a:extLst>
          </p:cNvPr>
          <p:cNvSpPr txBox="1"/>
          <p:nvPr/>
        </p:nvSpPr>
        <p:spPr>
          <a:xfrm>
            <a:off x="9263494" y="1987308"/>
            <a:ext cx="2666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Zásobování obyvatelstva</a:t>
            </a:r>
          </a:p>
          <a:p>
            <a:pPr algn="ctr"/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vodou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8C6BFCC-3BE0-D761-72A2-60AB513577E3}"/>
              </a:ext>
            </a:extLst>
          </p:cNvPr>
          <p:cNvSpPr txBox="1"/>
          <p:nvPr/>
        </p:nvSpPr>
        <p:spPr>
          <a:xfrm>
            <a:off x="5432712" y="461291"/>
            <a:ext cx="5123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K čemu jsou přehrady?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6D8968C-5569-5C5E-07E9-C8DC4D30FA5F}"/>
              </a:ext>
            </a:extLst>
          </p:cNvPr>
          <p:cNvSpPr txBox="1"/>
          <p:nvPr/>
        </p:nvSpPr>
        <p:spPr>
          <a:xfrm>
            <a:off x="6851245" y="1446363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Ochrana před povodněmi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D32A457-4432-BFE7-215F-686C8492E1CB}"/>
              </a:ext>
            </a:extLst>
          </p:cNvPr>
          <p:cNvSpPr txBox="1"/>
          <p:nvPr/>
        </p:nvSpPr>
        <p:spPr>
          <a:xfrm>
            <a:off x="6472499" y="4870692"/>
            <a:ext cx="2790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Dotování průtoku</a:t>
            </a:r>
          </a:p>
          <a:p>
            <a:pPr algn="ctr"/>
            <a:r>
              <a:rPr lang="cs-CZ" sz="16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během sucha</a:t>
            </a:r>
            <a:endParaRPr lang="cs-CZ" sz="2400" dirty="0"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AD2582E-3284-5092-EB2D-7A6947868F2A}"/>
              </a:ext>
            </a:extLst>
          </p:cNvPr>
          <p:cNvSpPr txBox="1"/>
          <p:nvPr/>
        </p:nvSpPr>
        <p:spPr>
          <a:xfrm>
            <a:off x="400050" y="3606300"/>
            <a:ext cx="1655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Rekreace</a:t>
            </a:r>
          </a:p>
        </p:txBody>
      </p:sp>
    </p:spTree>
    <p:extLst>
      <p:ext uri="{BB962C8B-B14F-4D97-AF65-F5344CB8AC3E}">
        <p14:creationId xmlns:p14="http://schemas.microsoft.com/office/powerpoint/2010/main" val="302397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723">
        <p:fade/>
      </p:transition>
    </mc:Choice>
    <mc:Fallback xmlns="">
      <p:transition advTm="4723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>
            <a:extLst>
              <a:ext uri="{FF2B5EF4-FFF2-40B4-BE49-F238E27FC236}">
                <a16:creationId xmlns:a16="http://schemas.microsoft.com/office/drawing/2014/main" id="{E7DCA83D-F7D1-93A8-60F3-742A59BD5F6F}"/>
              </a:ext>
            </a:extLst>
          </p:cNvPr>
          <p:cNvGrpSpPr/>
          <p:nvPr/>
        </p:nvGrpSpPr>
        <p:grpSpPr>
          <a:xfrm>
            <a:off x="1512343" y="144449"/>
            <a:ext cx="9167315" cy="6542874"/>
            <a:chOff x="936270" y="144449"/>
            <a:chExt cx="9167315" cy="6542874"/>
          </a:xfrm>
        </p:grpSpPr>
        <p:pic>
          <p:nvPicPr>
            <p:cNvPr id="3" name="Obrázek 2" descr="Obsah obrázku venku, voda, obloha, strom&#10;&#10;Popis byl vytvořen automaticky">
              <a:extLst>
                <a:ext uri="{FF2B5EF4-FFF2-40B4-BE49-F238E27FC236}">
                  <a16:creationId xmlns:a16="http://schemas.microsoft.com/office/drawing/2014/main" id="{654D4797-5835-3D3A-2D17-3A756C3E8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270" y="144449"/>
              <a:ext cx="4687290" cy="3192872"/>
            </a:xfrm>
            <a:prstGeom prst="rect">
              <a:avLst/>
            </a:prstGeom>
          </p:spPr>
        </p:pic>
        <p:pic>
          <p:nvPicPr>
            <p:cNvPr id="9" name="Obrázek 8" descr="Obsah obrázku venku, obloha, strom, rostlina&#10;&#10;Popis byl vytvořen automaticky">
              <a:extLst>
                <a:ext uri="{FF2B5EF4-FFF2-40B4-BE49-F238E27FC236}">
                  <a16:creationId xmlns:a16="http://schemas.microsoft.com/office/drawing/2014/main" id="{B95B9244-7C16-CA0F-EDBE-CA0DF1A50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648" y="3489370"/>
              <a:ext cx="4263937" cy="3197953"/>
            </a:xfrm>
            <a:prstGeom prst="rect">
              <a:avLst/>
            </a:prstGeom>
          </p:spPr>
        </p:pic>
        <p:pic>
          <p:nvPicPr>
            <p:cNvPr id="7" name="Obrázek 6" descr="Obsah obrázku venku, obloha, voda, budova&#10;&#10;Popis byl vytvořen automaticky">
              <a:extLst>
                <a:ext uri="{FF2B5EF4-FFF2-40B4-BE49-F238E27FC236}">
                  <a16:creationId xmlns:a16="http://schemas.microsoft.com/office/drawing/2014/main" id="{98137527-F740-6658-6DA3-9A36DB4F4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016" y="144449"/>
              <a:ext cx="4260569" cy="3195427"/>
            </a:xfrm>
            <a:prstGeom prst="rect">
              <a:avLst/>
            </a:prstGeom>
          </p:spPr>
        </p:pic>
        <p:pic>
          <p:nvPicPr>
            <p:cNvPr id="5" name="Obrázek 4" descr="Obsah obrázku venku, obloha, voda, černobílá&#10;&#10;Popis byl vytvořen automaticky">
              <a:extLst>
                <a:ext uri="{FF2B5EF4-FFF2-40B4-BE49-F238E27FC236}">
                  <a16:creationId xmlns:a16="http://schemas.microsoft.com/office/drawing/2014/main" id="{56A8741F-ECB0-175C-04D6-7D425249D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16"/>
            <a:stretch/>
          </p:blipFill>
          <p:spPr>
            <a:xfrm>
              <a:off x="936270" y="3489370"/>
              <a:ext cx="4687290" cy="3197953"/>
            </a:xfrm>
            <a:prstGeom prst="rect">
              <a:avLst/>
            </a:prstGeom>
          </p:spPr>
        </p:pic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55E44FC5-492F-A2CA-525E-DE9668D23BC1}"/>
                </a:ext>
              </a:extLst>
            </p:cNvPr>
            <p:cNvSpPr txBox="1"/>
            <p:nvPr/>
          </p:nvSpPr>
          <p:spPr>
            <a:xfrm>
              <a:off x="1432418" y="2690990"/>
              <a:ext cx="36949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1897</a:t>
              </a:r>
            </a:p>
          </p:txBody>
        </p:sp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412B4D4F-788D-20A2-4E07-CDABBF4A558A}"/>
                </a:ext>
              </a:extLst>
            </p:cNvPr>
            <p:cNvSpPr txBox="1"/>
            <p:nvPr/>
          </p:nvSpPr>
          <p:spPr>
            <a:xfrm>
              <a:off x="6124119" y="2690989"/>
              <a:ext cx="36949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dirty="0">
                  <a:solidFill>
                    <a:schemeClr val="bg1"/>
                  </a:solidFill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2013</a:t>
              </a:r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565FDC1E-F3A8-183B-3689-88431074071D}"/>
              </a:ext>
            </a:extLst>
          </p:cNvPr>
          <p:cNvSpPr txBox="1"/>
          <p:nvPr/>
        </p:nvSpPr>
        <p:spPr>
          <a:xfrm>
            <a:off x="3101905" y="6428612"/>
            <a:ext cx="3694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prehrada-les-kralovstvi.cz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CCCCF20-D386-915E-7482-91FFC713DC72}"/>
              </a:ext>
            </a:extLst>
          </p:cNvPr>
          <p:cNvSpPr txBox="1"/>
          <p:nvPr/>
        </p:nvSpPr>
        <p:spPr>
          <a:xfrm>
            <a:off x="8219497" y="6428611"/>
            <a:ext cx="3694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sukup.cz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D6405EA-1EFB-BEBF-5705-AC855CF87DA5}"/>
              </a:ext>
            </a:extLst>
          </p:cNvPr>
          <p:cNvSpPr txBox="1"/>
          <p:nvPr/>
        </p:nvSpPr>
        <p:spPr>
          <a:xfrm rot="16200000">
            <a:off x="-2711476" y="3105835"/>
            <a:ext cx="685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Povodně ve Dvoře Králové</a:t>
            </a:r>
          </a:p>
        </p:txBody>
      </p:sp>
    </p:spTree>
    <p:extLst>
      <p:ext uri="{BB962C8B-B14F-4D97-AF65-F5344CB8AC3E}">
        <p14:creationId xmlns:p14="http://schemas.microsoft.com/office/powerpoint/2010/main" val="1487089725"/>
      </p:ext>
    </p:extLst>
  </p:cSld>
  <p:clrMapOvr>
    <a:masterClrMapping/>
  </p:clrMapOvr>
  <p:transition advTm="11177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, atlas, text&#10;&#10;Popis byl vytvořen automaticky">
            <a:extLst>
              <a:ext uri="{FF2B5EF4-FFF2-40B4-BE49-F238E27FC236}">
                <a16:creationId xmlns:a16="http://schemas.microsoft.com/office/drawing/2014/main" id="{5643ED74-D27C-2E78-F2D8-8204561FB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686" y="0"/>
            <a:ext cx="7204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61270"/>
      </p:ext>
    </p:extLst>
  </p:cSld>
  <p:clrMapOvr>
    <a:masterClrMapping/>
  </p:clrMapOvr>
  <p:transition spd="med" advTm="1888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, atlas, text&#10;&#10;Popis byl vytvořen automaticky">
            <a:extLst>
              <a:ext uri="{FF2B5EF4-FFF2-40B4-BE49-F238E27FC236}">
                <a16:creationId xmlns:a16="http://schemas.microsoft.com/office/drawing/2014/main" id="{5643ED74-D27C-2E78-F2D8-8204561FB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686" y="0"/>
            <a:ext cx="7204627" cy="6858000"/>
          </a:xfrm>
          <a:prstGeom prst="rect">
            <a:avLst/>
          </a:prstGeom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B68CEB3E-911B-ED67-F197-5FD1192343F7}"/>
              </a:ext>
            </a:extLst>
          </p:cNvPr>
          <p:cNvSpPr/>
          <p:nvPr/>
        </p:nvSpPr>
        <p:spPr>
          <a:xfrm>
            <a:off x="4753870" y="2251899"/>
            <a:ext cx="2354202" cy="2354202"/>
          </a:xfrm>
          <a:prstGeom prst="ellips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42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258">
        <p:fade/>
      </p:transition>
    </mc:Choice>
    <mc:Fallback xmlns="">
      <p:transition advTm="5258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, atlas, text&#10;&#10;Popis byl vytvořen automaticky">
            <a:extLst>
              <a:ext uri="{FF2B5EF4-FFF2-40B4-BE49-F238E27FC236}">
                <a16:creationId xmlns:a16="http://schemas.microsoft.com/office/drawing/2014/main" id="{5643ED74-D27C-2E78-F2D8-8204561FB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686" y="0"/>
            <a:ext cx="7204627" cy="6858000"/>
          </a:xfrm>
          <a:prstGeom prst="rect">
            <a:avLst/>
          </a:prstGeom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B68CEB3E-911B-ED67-F197-5FD1192343F7}"/>
              </a:ext>
            </a:extLst>
          </p:cNvPr>
          <p:cNvSpPr/>
          <p:nvPr/>
        </p:nvSpPr>
        <p:spPr>
          <a:xfrm>
            <a:off x="7178798" y="2297366"/>
            <a:ext cx="2354202" cy="235420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CAC8662C-1EED-9205-B0C2-2FCDFB0286A4}"/>
              </a:ext>
            </a:extLst>
          </p:cNvPr>
          <p:cNvSpPr/>
          <p:nvPr/>
        </p:nvSpPr>
        <p:spPr>
          <a:xfrm rot="1292837">
            <a:off x="3682982" y="3888308"/>
            <a:ext cx="1749477" cy="2977273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81900404-67EB-84BA-0711-35FE6DD8EDCD}"/>
              </a:ext>
            </a:extLst>
          </p:cNvPr>
          <p:cNvSpPr/>
          <p:nvPr/>
        </p:nvSpPr>
        <p:spPr>
          <a:xfrm rot="2013905">
            <a:off x="4558162" y="-102784"/>
            <a:ext cx="1749477" cy="2686158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63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2551">
        <p159:morph option="byObject"/>
      </p:transition>
    </mc:Choice>
    <mc:Fallback xmlns="">
      <p:transition advTm="2551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393FD9F-19CB-7482-37EC-093ABFE4E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3" b="6492"/>
          <a:stretch/>
        </p:blipFill>
        <p:spPr>
          <a:xfrm>
            <a:off x="6458500" y="3526895"/>
            <a:ext cx="5179915" cy="30355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5C4D611-FA2C-C671-8B55-98DA8EE94D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7" b="3380"/>
          <a:stretch/>
        </p:blipFill>
        <p:spPr>
          <a:xfrm>
            <a:off x="6458500" y="300390"/>
            <a:ext cx="5179916" cy="304491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8DC928E-8B02-844F-227E-37422D54B0EA}"/>
              </a:ext>
            </a:extLst>
          </p:cNvPr>
          <p:cNvSpPr txBox="1"/>
          <p:nvPr/>
        </p:nvSpPr>
        <p:spPr>
          <a:xfrm>
            <a:off x="9254846" y="6237479"/>
            <a:ext cx="2480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casopisstavenictvi.cz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A12A6CC-AA01-49AD-2788-B56A74CCA9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/>
          <a:stretch/>
        </p:blipFill>
        <p:spPr>
          <a:xfrm>
            <a:off x="740359" y="3526895"/>
            <a:ext cx="5179916" cy="303551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DFD21FF-B9BE-1DAA-5DAB-B97CC1B8A81A}"/>
              </a:ext>
            </a:extLst>
          </p:cNvPr>
          <p:cNvSpPr txBox="1"/>
          <p:nvPr/>
        </p:nvSpPr>
        <p:spPr>
          <a:xfrm>
            <a:off x="4541585" y="6237478"/>
            <a:ext cx="1378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ekolist.cz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8CCA5F7-A3F2-7A34-2EC8-821C4B088BA4}"/>
              </a:ext>
            </a:extLst>
          </p:cNvPr>
          <p:cNvSpPr txBox="1"/>
          <p:nvPr/>
        </p:nvSpPr>
        <p:spPr>
          <a:xfrm>
            <a:off x="4346918" y="3020598"/>
            <a:ext cx="157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imosbrno.eu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B589042-10CA-5014-F55F-47F877AFBA1D}"/>
              </a:ext>
            </a:extLst>
          </p:cNvPr>
          <p:cNvSpPr txBox="1"/>
          <p:nvPr/>
        </p:nvSpPr>
        <p:spPr>
          <a:xfrm>
            <a:off x="44375" y="1883689"/>
            <a:ext cx="587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Protipovodňová opatření</a:t>
            </a:r>
          </a:p>
        </p:txBody>
      </p:sp>
      <p:pic>
        <p:nvPicPr>
          <p:cNvPr id="21" name="Obrázek 20" descr="Obsah obrázku krajina, voda, strom, jezero&#10;&#10;Popis byl vytvořen automaticky">
            <a:extLst>
              <a:ext uri="{FF2B5EF4-FFF2-40B4-BE49-F238E27FC236}">
                <a16:creationId xmlns:a16="http://schemas.microsoft.com/office/drawing/2014/main" id="{335C6F20-6580-8959-29AD-C0137DDA0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-136" b="136"/>
          <a:stretch/>
        </p:blipFill>
        <p:spPr>
          <a:xfrm>
            <a:off x="740359" y="295591"/>
            <a:ext cx="5179915" cy="303485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2B02D52-F5D8-0CA0-9ADD-8C279C7F62EA}"/>
              </a:ext>
            </a:extLst>
          </p:cNvPr>
          <p:cNvSpPr txBox="1"/>
          <p:nvPr/>
        </p:nvSpPr>
        <p:spPr>
          <a:xfrm>
            <a:off x="3065408" y="3020598"/>
            <a:ext cx="3731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zptacihopohledu.cz</a:t>
            </a:r>
          </a:p>
        </p:txBody>
      </p:sp>
      <p:pic>
        <p:nvPicPr>
          <p:cNvPr id="5" name="Obrázek 4" descr="Obsah obrázku venku, mrak, obloha, strom&#10;&#10;Popis byl vytvořen automaticky">
            <a:extLst>
              <a:ext uri="{FF2B5EF4-FFF2-40B4-BE49-F238E27FC236}">
                <a16:creationId xmlns:a16="http://schemas.microsoft.com/office/drawing/2014/main" id="{47378CA1-529E-E520-0088-A6CE0C91AB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9" b="4084"/>
          <a:stretch/>
        </p:blipFill>
        <p:spPr>
          <a:xfrm>
            <a:off x="6458499" y="295591"/>
            <a:ext cx="5179916" cy="304970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766EDA1-E75D-8255-007C-D8C4750C8EF9}"/>
              </a:ext>
            </a:extLst>
          </p:cNvPr>
          <p:cNvSpPr txBox="1"/>
          <p:nvPr/>
        </p:nvSpPr>
        <p:spPr>
          <a:xfrm>
            <a:off x="9769892" y="3020599"/>
            <a:ext cx="1965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mesto-pisek.cz</a:t>
            </a:r>
          </a:p>
        </p:txBody>
      </p:sp>
    </p:spTree>
    <p:extLst>
      <p:ext uri="{BB962C8B-B14F-4D97-AF65-F5344CB8AC3E}">
        <p14:creationId xmlns:p14="http://schemas.microsoft.com/office/powerpoint/2010/main" val="4120148167"/>
      </p:ext>
    </p:extLst>
  </p:cSld>
  <p:clrMapOvr>
    <a:masterClrMapping/>
  </p:clrMapOvr>
  <p:transition spd="med" advTm="4154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 descr="Obsah obrázku venku, mrak, obloha, strom&#10;&#10;Popis byl vytvořen automaticky">
            <a:extLst>
              <a:ext uri="{FF2B5EF4-FFF2-40B4-BE49-F238E27FC236}">
                <a16:creationId xmlns:a16="http://schemas.microsoft.com/office/drawing/2014/main" id="{2FA6EF27-3E52-F126-95A8-2A0C5B52A5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9" b="4084"/>
          <a:stretch/>
        </p:blipFill>
        <p:spPr>
          <a:xfrm>
            <a:off x="6458499" y="295591"/>
            <a:ext cx="5179916" cy="304970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393FD9F-19CB-7482-37EC-093ABFE4E0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3" b="6492"/>
          <a:stretch/>
        </p:blipFill>
        <p:spPr>
          <a:xfrm>
            <a:off x="6458500" y="3526895"/>
            <a:ext cx="5179915" cy="303551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8DC928E-8B02-844F-227E-37422D54B0EA}"/>
              </a:ext>
            </a:extLst>
          </p:cNvPr>
          <p:cNvSpPr txBox="1"/>
          <p:nvPr/>
        </p:nvSpPr>
        <p:spPr>
          <a:xfrm>
            <a:off x="9254846" y="6237479"/>
            <a:ext cx="2480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casopisstavenictvi.cz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A12A6CC-AA01-49AD-2788-B56A74CCA9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/>
          <a:stretch/>
        </p:blipFill>
        <p:spPr>
          <a:xfrm>
            <a:off x="740359" y="3526895"/>
            <a:ext cx="5179916" cy="303551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DFD21FF-B9BE-1DAA-5DAB-B97CC1B8A81A}"/>
              </a:ext>
            </a:extLst>
          </p:cNvPr>
          <p:cNvSpPr txBox="1"/>
          <p:nvPr/>
        </p:nvSpPr>
        <p:spPr>
          <a:xfrm>
            <a:off x="4541585" y="6237478"/>
            <a:ext cx="1378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ekolist.cz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766EDA1-E75D-8255-007C-D8C4750C8EF9}"/>
              </a:ext>
            </a:extLst>
          </p:cNvPr>
          <p:cNvSpPr txBox="1"/>
          <p:nvPr/>
        </p:nvSpPr>
        <p:spPr>
          <a:xfrm>
            <a:off x="9769892" y="3020599"/>
            <a:ext cx="1965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mesto-pisek.cz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8CCA5F7-A3F2-7A34-2EC8-821C4B088BA4}"/>
              </a:ext>
            </a:extLst>
          </p:cNvPr>
          <p:cNvSpPr txBox="1"/>
          <p:nvPr/>
        </p:nvSpPr>
        <p:spPr>
          <a:xfrm>
            <a:off x="4346918" y="3020598"/>
            <a:ext cx="157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imosbrno.eu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B589042-10CA-5014-F55F-47F877AFBA1D}"/>
              </a:ext>
            </a:extLst>
          </p:cNvPr>
          <p:cNvSpPr txBox="1"/>
          <p:nvPr/>
        </p:nvSpPr>
        <p:spPr>
          <a:xfrm>
            <a:off x="44375" y="1883689"/>
            <a:ext cx="587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Protipovodňová opatření</a:t>
            </a:r>
          </a:p>
        </p:txBody>
      </p:sp>
      <p:pic>
        <p:nvPicPr>
          <p:cNvPr id="21" name="Obrázek 20" descr="Obsah obrázku krajina, voda, strom, jezero&#10;&#10;Popis byl vytvořen automaticky">
            <a:extLst>
              <a:ext uri="{FF2B5EF4-FFF2-40B4-BE49-F238E27FC236}">
                <a16:creationId xmlns:a16="http://schemas.microsoft.com/office/drawing/2014/main" id="{335C6F20-6580-8959-29AD-C0137DDA0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-136" b="136"/>
          <a:stretch/>
        </p:blipFill>
        <p:spPr>
          <a:xfrm>
            <a:off x="740359" y="295591"/>
            <a:ext cx="5179915" cy="3034851"/>
          </a:xfrm>
          <a:prstGeom prst="rect">
            <a:avLst/>
          </a:prstGeom>
        </p:spPr>
      </p:pic>
      <p:pic>
        <p:nvPicPr>
          <p:cNvPr id="23" name="Obrázek 22" descr="Obsah obrázku krajina, strom, jezero, Vodní zdroje&#10;&#10;Popis byl vytvořen automaticky">
            <a:extLst>
              <a:ext uri="{FF2B5EF4-FFF2-40B4-BE49-F238E27FC236}">
                <a16:creationId xmlns:a16="http://schemas.microsoft.com/office/drawing/2014/main" id="{2E1018DD-9150-0969-5DB6-563C8D09A0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/>
          <a:stretch/>
        </p:blipFill>
        <p:spPr>
          <a:xfrm>
            <a:off x="740358" y="301278"/>
            <a:ext cx="5179916" cy="3035514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A39459D2-73F2-F2C0-6B97-E1C6BB33EDED}"/>
              </a:ext>
            </a:extLst>
          </p:cNvPr>
          <p:cNvSpPr txBox="1"/>
          <p:nvPr/>
        </p:nvSpPr>
        <p:spPr>
          <a:xfrm>
            <a:off x="3065408" y="3020598"/>
            <a:ext cx="3731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zptacihopohledu.cz</a:t>
            </a:r>
          </a:p>
        </p:txBody>
      </p:sp>
    </p:spTree>
    <p:extLst>
      <p:ext uri="{BB962C8B-B14F-4D97-AF65-F5344CB8AC3E}">
        <p14:creationId xmlns:p14="http://schemas.microsoft.com/office/powerpoint/2010/main" val="155174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286">
        <p:fade/>
      </p:transition>
    </mc:Choice>
    <mc:Fallback xmlns="">
      <p:transition advTm="3286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393FD9F-19CB-7482-37EC-093ABFE4E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3" b="6492"/>
          <a:stretch/>
        </p:blipFill>
        <p:spPr>
          <a:xfrm>
            <a:off x="6458500" y="3526895"/>
            <a:ext cx="5179915" cy="30355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5C4D611-FA2C-C671-8B55-98DA8EE94D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7" b="3380"/>
          <a:stretch/>
        </p:blipFill>
        <p:spPr>
          <a:xfrm>
            <a:off x="6458500" y="300390"/>
            <a:ext cx="5179916" cy="304491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8DC928E-8B02-844F-227E-37422D54B0EA}"/>
              </a:ext>
            </a:extLst>
          </p:cNvPr>
          <p:cNvSpPr txBox="1"/>
          <p:nvPr/>
        </p:nvSpPr>
        <p:spPr>
          <a:xfrm>
            <a:off x="9254846" y="6237479"/>
            <a:ext cx="2480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casopisstavenictvi.cz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A12A6CC-AA01-49AD-2788-B56A74CCA9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/>
          <a:stretch/>
        </p:blipFill>
        <p:spPr>
          <a:xfrm>
            <a:off x="740359" y="3526895"/>
            <a:ext cx="5179916" cy="303551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DFD21FF-B9BE-1DAA-5DAB-B97CC1B8A81A}"/>
              </a:ext>
            </a:extLst>
          </p:cNvPr>
          <p:cNvSpPr txBox="1"/>
          <p:nvPr/>
        </p:nvSpPr>
        <p:spPr>
          <a:xfrm>
            <a:off x="4541585" y="6237478"/>
            <a:ext cx="1378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ekolist.cz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766EDA1-E75D-8255-007C-D8C4750C8EF9}"/>
              </a:ext>
            </a:extLst>
          </p:cNvPr>
          <p:cNvSpPr txBox="1"/>
          <p:nvPr/>
        </p:nvSpPr>
        <p:spPr>
          <a:xfrm>
            <a:off x="9769892" y="3020599"/>
            <a:ext cx="1965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mesto-pisek.cz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8CCA5F7-A3F2-7A34-2EC8-821C4B088BA4}"/>
              </a:ext>
            </a:extLst>
          </p:cNvPr>
          <p:cNvSpPr txBox="1"/>
          <p:nvPr/>
        </p:nvSpPr>
        <p:spPr>
          <a:xfrm>
            <a:off x="4346918" y="3020598"/>
            <a:ext cx="157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imosbrno.eu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B589042-10CA-5014-F55F-47F877AFBA1D}"/>
              </a:ext>
            </a:extLst>
          </p:cNvPr>
          <p:cNvSpPr txBox="1"/>
          <p:nvPr/>
        </p:nvSpPr>
        <p:spPr>
          <a:xfrm>
            <a:off x="44375" y="1883689"/>
            <a:ext cx="587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Protipovodňová opatření</a:t>
            </a:r>
          </a:p>
        </p:txBody>
      </p:sp>
      <p:pic>
        <p:nvPicPr>
          <p:cNvPr id="21" name="Obrázek 20" descr="Obsah obrázku krajina, voda, strom, jezero&#10;&#10;Popis byl vytvořen automaticky">
            <a:extLst>
              <a:ext uri="{FF2B5EF4-FFF2-40B4-BE49-F238E27FC236}">
                <a16:creationId xmlns:a16="http://schemas.microsoft.com/office/drawing/2014/main" id="{335C6F20-6580-8959-29AD-C0137DDA0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-136" b="136"/>
          <a:stretch/>
        </p:blipFill>
        <p:spPr>
          <a:xfrm>
            <a:off x="740359" y="295591"/>
            <a:ext cx="5179915" cy="3034851"/>
          </a:xfrm>
          <a:prstGeom prst="rect">
            <a:avLst/>
          </a:prstGeom>
        </p:spPr>
      </p:pic>
      <p:pic>
        <p:nvPicPr>
          <p:cNvPr id="23" name="Obrázek 22" descr="Obsah obrázku krajina, strom, jezero, Vodní zdroje&#10;&#10;Popis byl vytvořen automaticky">
            <a:extLst>
              <a:ext uri="{FF2B5EF4-FFF2-40B4-BE49-F238E27FC236}">
                <a16:creationId xmlns:a16="http://schemas.microsoft.com/office/drawing/2014/main" id="{2E1018DD-9150-0969-5DB6-563C8D09A0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/>
          <a:stretch/>
        </p:blipFill>
        <p:spPr>
          <a:xfrm>
            <a:off x="740358" y="301278"/>
            <a:ext cx="5179916" cy="3035514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A39459D2-73F2-F2C0-6B97-E1C6BB33EDED}"/>
              </a:ext>
            </a:extLst>
          </p:cNvPr>
          <p:cNvSpPr txBox="1"/>
          <p:nvPr/>
        </p:nvSpPr>
        <p:spPr>
          <a:xfrm>
            <a:off x="3065408" y="3020598"/>
            <a:ext cx="3731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zptacihopohledu.cz</a:t>
            </a:r>
          </a:p>
        </p:txBody>
      </p:sp>
    </p:spTree>
    <p:extLst>
      <p:ext uri="{BB962C8B-B14F-4D97-AF65-F5344CB8AC3E}">
        <p14:creationId xmlns:p14="http://schemas.microsoft.com/office/powerpoint/2010/main" val="143833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19">
        <p:fade/>
      </p:transition>
    </mc:Choice>
    <mc:Fallback xmlns="">
      <p:transition advTm="919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podzim, voda, obloha&#10;&#10;Popis byl vytvořen automaticky">
            <a:extLst>
              <a:ext uri="{FF2B5EF4-FFF2-40B4-BE49-F238E27FC236}">
                <a16:creationId xmlns:a16="http://schemas.microsoft.com/office/drawing/2014/main" id="{5EB74F55-E817-1605-1B50-5BA9F409C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7000"/>
                    </a14:imgEffect>
                    <a14:imgEffect>
                      <a14:brightnessContrast bright="-2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774BB56-377C-0396-BAD5-252177A11C2C}"/>
              </a:ext>
            </a:extLst>
          </p:cNvPr>
          <p:cNvSpPr txBox="1"/>
          <p:nvPr/>
        </p:nvSpPr>
        <p:spPr>
          <a:xfrm>
            <a:off x="9339208" y="6521079"/>
            <a:ext cx="3731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zptacihopohledu.cz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BCD7AB39-EED3-EA6D-7E08-66B235B06A4B}"/>
              </a:ext>
            </a:extLst>
          </p:cNvPr>
          <p:cNvGrpSpPr/>
          <p:nvPr/>
        </p:nvGrpSpPr>
        <p:grpSpPr>
          <a:xfrm>
            <a:off x="3870072" y="3576606"/>
            <a:ext cx="6068808" cy="2327774"/>
            <a:chOff x="4035172" y="3405156"/>
            <a:chExt cx="6068808" cy="2327774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FB2F0B50-9D89-CDE4-816D-5C50455115A1}"/>
                </a:ext>
              </a:extLst>
            </p:cNvPr>
            <p:cNvSpPr txBox="1"/>
            <p:nvPr/>
          </p:nvSpPr>
          <p:spPr>
            <a:xfrm rot="368449">
              <a:off x="5071874" y="3405156"/>
              <a:ext cx="4669218" cy="76944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50800" h="10795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400" dirty="0">
                  <a:solidFill>
                    <a:schemeClr val="bg1"/>
                  </a:solidFill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Les Království</a:t>
              </a:r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96BF900D-8D9A-26B6-BC3F-875679D5BF38}"/>
                </a:ext>
              </a:extLst>
            </p:cNvPr>
            <p:cNvSpPr txBox="1"/>
            <p:nvPr/>
          </p:nvSpPr>
          <p:spPr>
            <a:xfrm rot="395690">
              <a:off x="4035172" y="5178932"/>
              <a:ext cx="60688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000" dirty="0">
                  <a:solidFill>
                    <a:schemeClr val="bg1"/>
                  </a:solidFill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jako ochrana před povodněmi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10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528">
        <p:fade/>
      </p:transition>
    </mc:Choice>
    <mc:Fallback xmlns="">
      <p:transition advTm="3528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venku, strom, rostlina, dům&#10;&#10;Popis byl vytvořen automaticky">
            <a:extLst>
              <a:ext uri="{FF2B5EF4-FFF2-40B4-BE49-F238E27FC236}">
                <a16:creationId xmlns:a16="http://schemas.microsoft.com/office/drawing/2014/main" id="{44259C2C-65FA-81FA-1A65-2536A40F46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1"/>
          <a:stretch/>
        </p:blipFill>
        <p:spPr>
          <a:xfrm>
            <a:off x="6458499" y="3526895"/>
            <a:ext cx="5179916" cy="30072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5C4D611-FA2C-C671-8B55-98DA8EE94D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7" b="3380"/>
          <a:stretch/>
        </p:blipFill>
        <p:spPr>
          <a:xfrm>
            <a:off x="6458500" y="300390"/>
            <a:ext cx="5179916" cy="304491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8DC928E-8B02-844F-227E-37422D54B0EA}"/>
              </a:ext>
            </a:extLst>
          </p:cNvPr>
          <p:cNvSpPr txBox="1"/>
          <p:nvPr/>
        </p:nvSpPr>
        <p:spPr>
          <a:xfrm>
            <a:off x="9254846" y="6237479"/>
            <a:ext cx="2480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casopisstavenictvi.cz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A12A6CC-AA01-49AD-2788-B56A74CCA9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/>
          <a:stretch/>
        </p:blipFill>
        <p:spPr>
          <a:xfrm>
            <a:off x="740359" y="3526895"/>
            <a:ext cx="5179916" cy="303551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DFD21FF-B9BE-1DAA-5DAB-B97CC1B8A81A}"/>
              </a:ext>
            </a:extLst>
          </p:cNvPr>
          <p:cNvSpPr txBox="1"/>
          <p:nvPr/>
        </p:nvSpPr>
        <p:spPr>
          <a:xfrm>
            <a:off x="4541585" y="6237478"/>
            <a:ext cx="1378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ekolist.cz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766EDA1-E75D-8255-007C-D8C4750C8EF9}"/>
              </a:ext>
            </a:extLst>
          </p:cNvPr>
          <p:cNvSpPr txBox="1"/>
          <p:nvPr/>
        </p:nvSpPr>
        <p:spPr>
          <a:xfrm>
            <a:off x="9769892" y="3020599"/>
            <a:ext cx="1965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mesto-pisek.cz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8CCA5F7-A3F2-7A34-2EC8-821C4B088BA4}"/>
              </a:ext>
            </a:extLst>
          </p:cNvPr>
          <p:cNvSpPr txBox="1"/>
          <p:nvPr/>
        </p:nvSpPr>
        <p:spPr>
          <a:xfrm>
            <a:off x="4346918" y="3020598"/>
            <a:ext cx="157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imosbrno.eu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B589042-10CA-5014-F55F-47F877AFBA1D}"/>
              </a:ext>
            </a:extLst>
          </p:cNvPr>
          <p:cNvSpPr txBox="1"/>
          <p:nvPr/>
        </p:nvSpPr>
        <p:spPr>
          <a:xfrm>
            <a:off x="44375" y="1883689"/>
            <a:ext cx="587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Protipovodňová opatření</a:t>
            </a:r>
          </a:p>
        </p:txBody>
      </p:sp>
      <p:pic>
        <p:nvPicPr>
          <p:cNvPr id="21" name="Obrázek 20" descr="Obsah obrázku krajina, voda, strom, jezero&#10;&#10;Popis byl vytvořen automaticky">
            <a:extLst>
              <a:ext uri="{FF2B5EF4-FFF2-40B4-BE49-F238E27FC236}">
                <a16:creationId xmlns:a16="http://schemas.microsoft.com/office/drawing/2014/main" id="{335C6F20-6580-8959-29AD-C0137DDA0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-136" b="136"/>
          <a:stretch/>
        </p:blipFill>
        <p:spPr>
          <a:xfrm>
            <a:off x="740359" y="295591"/>
            <a:ext cx="5179915" cy="3034851"/>
          </a:xfrm>
          <a:prstGeom prst="rect">
            <a:avLst/>
          </a:prstGeom>
        </p:spPr>
      </p:pic>
      <p:pic>
        <p:nvPicPr>
          <p:cNvPr id="23" name="Obrázek 22" descr="Obsah obrázku krajina, strom, jezero, Vodní zdroje&#10;&#10;Popis byl vytvořen automaticky">
            <a:extLst>
              <a:ext uri="{FF2B5EF4-FFF2-40B4-BE49-F238E27FC236}">
                <a16:creationId xmlns:a16="http://schemas.microsoft.com/office/drawing/2014/main" id="{2E1018DD-9150-0969-5DB6-563C8D09A0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/>
          <a:stretch/>
        </p:blipFill>
        <p:spPr>
          <a:xfrm>
            <a:off x="740358" y="301278"/>
            <a:ext cx="5179916" cy="3035514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A39459D2-73F2-F2C0-6B97-E1C6BB33EDED}"/>
              </a:ext>
            </a:extLst>
          </p:cNvPr>
          <p:cNvSpPr txBox="1"/>
          <p:nvPr/>
        </p:nvSpPr>
        <p:spPr>
          <a:xfrm>
            <a:off x="3065408" y="3020598"/>
            <a:ext cx="3731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zptacihopohledu.cz</a:t>
            </a:r>
          </a:p>
        </p:txBody>
      </p:sp>
    </p:spTree>
    <p:extLst>
      <p:ext uri="{BB962C8B-B14F-4D97-AF65-F5344CB8AC3E}">
        <p14:creationId xmlns:p14="http://schemas.microsoft.com/office/powerpoint/2010/main" val="61543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681">
        <p:fade/>
      </p:transition>
    </mc:Choice>
    <mc:Fallback xmlns="">
      <p:transition advTm="3681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, text, atlas&#10;&#10;Popis byl vytvořen automaticky">
            <a:extLst>
              <a:ext uri="{FF2B5EF4-FFF2-40B4-BE49-F238E27FC236}">
                <a16:creationId xmlns:a16="http://schemas.microsoft.com/office/drawing/2014/main" id="{E227446F-E964-00BC-91FF-7AB852FAC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64" y="0"/>
            <a:ext cx="7375071" cy="6858000"/>
          </a:xfrm>
          <a:prstGeom prst="rect">
            <a:avLst/>
          </a:prstGeom>
        </p:spPr>
      </p:pic>
      <p:pic>
        <p:nvPicPr>
          <p:cNvPr id="5" name="Obrázek 4" descr="Obsah obrázku mapa, text, atlas&#10;&#10;Popis byl vytvořen automaticky">
            <a:extLst>
              <a:ext uri="{FF2B5EF4-FFF2-40B4-BE49-F238E27FC236}">
                <a16:creationId xmlns:a16="http://schemas.microsoft.com/office/drawing/2014/main" id="{1876630A-AFE6-961E-0DC6-EF6C71B69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63" y="0"/>
            <a:ext cx="7375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35641"/>
      </p:ext>
    </p:extLst>
  </p:cSld>
  <p:clrMapOvr>
    <a:masterClrMapping/>
  </p:clrMapOvr>
  <p:transition advTm="7205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, text, atlas&#10;&#10;Popis byl vytvořen automaticky">
            <a:extLst>
              <a:ext uri="{FF2B5EF4-FFF2-40B4-BE49-F238E27FC236}">
                <a16:creationId xmlns:a16="http://schemas.microsoft.com/office/drawing/2014/main" id="{E227446F-E964-00BC-91FF-7AB852FAC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64" y="0"/>
            <a:ext cx="7375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545">
        <p:fade/>
      </p:transition>
    </mc:Choice>
    <mc:Fallback xmlns="">
      <p:transition advTm="2545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338F209-E6E4-4D51-F840-EB91A90F6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94676"/>
      </p:ext>
    </p:extLst>
  </p:cSld>
  <p:clrMapOvr>
    <a:masterClrMapping/>
  </p:clrMapOvr>
  <p:transition advTm="2333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B9F8434-4F3C-0947-183A-1C95D2C45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0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784">
        <p:fade/>
      </p:transition>
    </mc:Choice>
    <mc:Fallback xmlns="">
      <p:transition advTm="2784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7150947-B902-7076-22C7-7B2E033B5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5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359">
        <p:fade/>
      </p:transition>
    </mc:Choice>
    <mc:Fallback xmlns="">
      <p:transition advTm="5359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30891CC1-3C57-D53C-3082-898F8E614E76}"/>
              </a:ext>
            </a:extLst>
          </p:cNvPr>
          <p:cNvSpPr txBox="1"/>
          <p:nvPr/>
        </p:nvSpPr>
        <p:spPr>
          <a:xfrm>
            <a:off x="168165" y="218780"/>
            <a:ext cx="11313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Denní úhrny srážek ve vybraných profilech v povodí nádrže Les Království v mm </a:t>
            </a: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64125175-078C-CECF-B37C-B1B784082ADD}"/>
              </a:ext>
            </a:extLst>
          </p:cNvPr>
          <p:cNvGrpSpPr/>
          <p:nvPr/>
        </p:nvGrpSpPr>
        <p:grpSpPr>
          <a:xfrm>
            <a:off x="2516850" y="812212"/>
            <a:ext cx="7158301" cy="2453585"/>
            <a:chOff x="2156779" y="812212"/>
            <a:chExt cx="7158301" cy="2453585"/>
          </a:xfrm>
        </p:grpSpPr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EBF0C93D-7EA4-6877-6524-12C15288255B}"/>
                </a:ext>
              </a:extLst>
            </p:cNvPr>
            <p:cNvGrpSpPr/>
            <p:nvPr/>
          </p:nvGrpSpPr>
          <p:grpSpPr>
            <a:xfrm>
              <a:off x="2156779" y="812212"/>
              <a:ext cx="7158301" cy="2453585"/>
              <a:chOff x="487112" y="3776132"/>
              <a:chExt cx="7158301" cy="2453585"/>
            </a:xfrm>
          </p:grpSpPr>
          <p:pic>
            <p:nvPicPr>
              <p:cNvPr id="2" name="Obrázek 1">
                <a:extLst>
                  <a:ext uri="{FF2B5EF4-FFF2-40B4-BE49-F238E27FC236}">
                    <a16:creationId xmlns:a16="http://schemas.microsoft.com/office/drawing/2014/main" id="{41401F2E-2AAF-AC5A-3919-5200C77F7C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264" r="79233" b="1602"/>
              <a:stretch/>
            </p:blipFill>
            <p:spPr>
              <a:xfrm>
                <a:off x="487112" y="3776133"/>
                <a:ext cx="1804143" cy="2453584"/>
              </a:xfrm>
              <a:prstGeom prst="rect">
                <a:avLst/>
              </a:prstGeom>
            </p:spPr>
          </p:pic>
          <p:pic>
            <p:nvPicPr>
              <p:cNvPr id="4" name="Obrázek 3">
                <a:extLst>
                  <a:ext uri="{FF2B5EF4-FFF2-40B4-BE49-F238E27FC236}">
                    <a16:creationId xmlns:a16="http://schemas.microsoft.com/office/drawing/2014/main" id="{2D4490CD-F416-D731-5C93-F3BF8CCA0E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523" t="16264" b="1602"/>
              <a:stretch/>
            </p:blipFill>
            <p:spPr>
              <a:xfrm>
                <a:off x="2217685" y="3776132"/>
                <a:ext cx="5427728" cy="2453585"/>
              </a:xfrm>
              <a:prstGeom prst="rect">
                <a:avLst/>
              </a:prstGeom>
            </p:spPr>
          </p:pic>
        </p:grp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115136EB-E69B-CE89-B542-3BF4CB947151}"/>
                </a:ext>
              </a:extLst>
            </p:cNvPr>
            <p:cNvSpPr/>
            <p:nvPr/>
          </p:nvSpPr>
          <p:spPr>
            <a:xfrm>
              <a:off x="4514698" y="1203432"/>
              <a:ext cx="1651000" cy="2062365"/>
            </a:xfrm>
            <a:prstGeom prst="rect">
              <a:avLst/>
            </a:prstGeom>
            <a:solidFill>
              <a:schemeClr val="accent4">
                <a:alpha val="18000"/>
              </a:schemeClr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26FAE40E-14F8-8086-284B-F6D8BC5F1CB5}"/>
              </a:ext>
            </a:extLst>
          </p:cNvPr>
          <p:cNvGrpSpPr/>
          <p:nvPr/>
        </p:nvGrpSpPr>
        <p:grpSpPr>
          <a:xfrm>
            <a:off x="159021" y="1541952"/>
            <a:ext cx="2426055" cy="994103"/>
            <a:chOff x="7449465" y="890658"/>
            <a:chExt cx="3930755" cy="994103"/>
          </a:xfrm>
        </p:grpSpPr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160B0104-9E20-B2DD-5CD6-8ED02125F8E2}"/>
                </a:ext>
              </a:extLst>
            </p:cNvPr>
            <p:cNvSpPr txBox="1"/>
            <p:nvPr/>
          </p:nvSpPr>
          <p:spPr>
            <a:xfrm>
              <a:off x="7449465" y="890658"/>
              <a:ext cx="3876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Povodeň</a:t>
              </a: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5CEC3FC0-7964-E887-7C9C-FF6749D47FBD}"/>
                </a:ext>
              </a:extLst>
            </p:cNvPr>
            <p:cNvSpPr txBox="1"/>
            <p:nvPr/>
          </p:nvSpPr>
          <p:spPr>
            <a:xfrm>
              <a:off x="7503924" y="1484651"/>
              <a:ext cx="38762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srpen 2006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3176282"/>
      </p:ext>
    </p:extLst>
  </p:cSld>
  <p:clrMapOvr>
    <a:masterClrMapping/>
  </p:clrMapOvr>
  <p:transition advTm="3344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30891CC1-3C57-D53C-3082-898F8E614E76}"/>
              </a:ext>
            </a:extLst>
          </p:cNvPr>
          <p:cNvSpPr txBox="1"/>
          <p:nvPr/>
        </p:nvSpPr>
        <p:spPr>
          <a:xfrm>
            <a:off x="168165" y="218780"/>
            <a:ext cx="11313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Denní úhrny srážek ve vybraných profilech v povodí nádrže Les Království v mm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DE2C994-502B-D3E3-AFB6-CB63E5595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r="4956" b="54905"/>
          <a:stretch/>
        </p:blipFill>
        <p:spPr>
          <a:xfrm>
            <a:off x="1350139" y="3461873"/>
            <a:ext cx="4839775" cy="3092565"/>
          </a:xfrm>
          <a:prstGeom prst="rect">
            <a:avLst/>
          </a:prstGeom>
        </p:spPr>
      </p:pic>
      <p:grpSp>
        <p:nvGrpSpPr>
          <p:cNvPr id="16" name="Skupina 15">
            <a:extLst>
              <a:ext uri="{FF2B5EF4-FFF2-40B4-BE49-F238E27FC236}">
                <a16:creationId xmlns:a16="http://schemas.microsoft.com/office/drawing/2014/main" id="{64125175-078C-CECF-B37C-B1B784082ADD}"/>
              </a:ext>
            </a:extLst>
          </p:cNvPr>
          <p:cNvGrpSpPr/>
          <p:nvPr/>
        </p:nvGrpSpPr>
        <p:grpSpPr>
          <a:xfrm>
            <a:off x="2516850" y="812212"/>
            <a:ext cx="7158301" cy="2453585"/>
            <a:chOff x="2156779" y="812212"/>
            <a:chExt cx="7158301" cy="2453585"/>
          </a:xfrm>
        </p:grpSpPr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EBF0C93D-7EA4-6877-6524-12C15288255B}"/>
                </a:ext>
              </a:extLst>
            </p:cNvPr>
            <p:cNvGrpSpPr/>
            <p:nvPr/>
          </p:nvGrpSpPr>
          <p:grpSpPr>
            <a:xfrm>
              <a:off x="2156779" y="812212"/>
              <a:ext cx="7158301" cy="2453585"/>
              <a:chOff x="487112" y="3776132"/>
              <a:chExt cx="7158301" cy="2453585"/>
            </a:xfrm>
          </p:grpSpPr>
          <p:pic>
            <p:nvPicPr>
              <p:cNvPr id="2" name="Obrázek 1">
                <a:extLst>
                  <a:ext uri="{FF2B5EF4-FFF2-40B4-BE49-F238E27FC236}">
                    <a16:creationId xmlns:a16="http://schemas.microsoft.com/office/drawing/2014/main" id="{41401F2E-2AAF-AC5A-3919-5200C77F7C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264" r="79233" b="1602"/>
              <a:stretch/>
            </p:blipFill>
            <p:spPr>
              <a:xfrm>
                <a:off x="487112" y="3776133"/>
                <a:ext cx="1804143" cy="2453584"/>
              </a:xfrm>
              <a:prstGeom prst="rect">
                <a:avLst/>
              </a:prstGeom>
            </p:spPr>
          </p:pic>
          <p:pic>
            <p:nvPicPr>
              <p:cNvPr id="4" name="Obrázek 3">
                <a:extLst>
                  <a:ext uri="{FF2B5EF4-FFF2-40B4-BE49-F238E27FC236}">
                    <a16:creationId xmlns:a16="http://schemas.microsoft.com/office/drawing/2014/main" id="{2D4490CD-F416-D731-5C93-F3BF8CCA0E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523" t="16264" b="1602"/>
              <a:stretch/>
            </p:blipFill>
            <p:spPr>
              <a:xfrm>
                <a:off x="2217685" y="3776132"/>
                <a:ext cx="5427728" cy="2453585"/>
              </a:xfrm>
              <a:prstGeom prst="rect">
                <a:avLst/>
              </a:prstGeom>
            </p:spPr>
          </p:pic>
        </p:grp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8411D69C-5E05-D82B-C69B-DFA5468DFA03}"/>
                </a:ext>
              </a:extLst>
            </p:cNvPr>
            <p:cNvSpPr/>
            <p:nvPr/>
          </p:nvSpPr>
          <p:spPr>
            <a:xfrm>
              <a:off x="6165698" y="1203432"/>
              <a:ext cx="579966" cy="2062365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3" name="Spojnice: zakřivená 2">
            <a:extLst>
              <a:ext uri="{FF2B5EF4-FFF2-40B4-BE49-F238E27FC236}">
                <a16:creationId xmlns:a16="http://schemas.microsoft.com/office/drawing/2014/main" id="{291D27A5-F3B9-5443-49F2-67B8494DCE59}"/>
              </a:ext>
            </a:extLst>
          </p:cNvPr>
          <p:cNvCxnSpPr>
            <a:cxnSpLocks/>
          </p:cNvCxnSpPr>
          <p:nvPr/>
        </p:nvCxnSpPr>
        <p:spPr>
          <a:xfrm rot="5400000">
            <a:off x="5723948" y="2996719"/>
            <a:ext cx="822727" cy="1360883"/>
          </a:xfrm>
          <a:prstGeom prst="curvedConnector2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A21CCF95-7709-F95F-230C-918DE07C0438}"/>
              </a:ext>
            </a:extLst>
          </p:cNvPr>
          <p:cNvGrpSpPr/>
          <p:nvPr/>
        </p:nvGrpSpPr>
        <p:grpSpPr>
          <a:xfrm>
            <a:off x="159021" y="1541952"/>
            <a:ext cx="2426055" cy="994103"/>
            <a:chOff x="7449465" y="890658"/>
            <a:chExt cx="3930755" cy="994103"/>
          </a:xfrm>
        </p:grpSpPr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2AD9847F-880B-E272-73D2-E7CF901E6B52}"/>
                </a:ext>
              </a:extLst>
            </p:cNvPr>
            <p:cNvSpPr txBox="1"/>
            <p:nvPr/>
          </p:nvSpPr>
          <p:spPr>
            <a:xfrm>
              <a:off x="7449465" y="890658"/>
              <a:ext cx="3876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Povodeň</a:t>
              </a: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C34B9975-1E99-D01F-A371-E69E940562C9}"/>
                </a:ext>
              </a:extLst>
            </p:cNvPr>
            <p:cNvSpPr txBox="1"/>
            <p:nvPr/>
          </p:nvSpPr>
          <p:spPr>
            <a:xfrm>
              <a:off x="7503924" y="1484651"/>
              <a:ext cx="38762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srpen 2006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41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73">
        <p:fade/>
      </p:transition>
    </mc:Choice>
    <mc:Fallback xmlns="">
      <p:transition advTm="773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30891CC1-3C57-D53C-3082-898F8E614E76}"/>
              </a:ext>
            </a:extLst>
          </p:cNvPr>
          <p:cNvSpPr txBox="1"/>
          <p:nvPr/>
        </p:nvSpPr>
        <p:spPr>
          <a:xfrm>
            <a:off x="168165" y="218780"/>
            <a:ext cx="11313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Denní úhrny srážek ve vybraných profilech v povodí nádrže Les Království v mm </a:t>
            </a:r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471E9608-03B7-3BB3-F13C-2F30BD229E19}"/>
              </a:ext>
            </a:extLst>
          </p:cNvPr>
          <p:cNvGrpSpPr/>
          <p:nvPr/>
        </p:nvGrpSpPr>
        <p:grpSpPr>
          <a:xfrm>
            <a:off x="1350139" y="3461873"/>
            <a:ext cx="10077108" cy="3093796"/>
            <a:chOff x="706498" y="3619523"/>
            <a:chExt cx="10077108" cy="3093796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BDE2C994-502B-D3E3-AFB6-CB63E5595D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" r="4956" b="54905"/>
            <a:stretch/>
          </p:blipFill>
          <p:spPr>
            <a:xfrm>
              <a:off x="706498" y="3619523"/>
              <a:ext cx="4839775" cy="3092565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46E14E0F-44E2-4F39-8770-FADC69174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5" t="54570" r="4420" b="1832"/>
            <a:stretch/>
          </p:blipFill>
          <p:spPr>
            <a:xfrm>
              <a:off x="5864764" y="3723396"/>
              <a:ext cx="4918842" cy="2989923"/>
            </a:xfrm>
            <a:prstGeom prst="rect">
              <a:avLst/>
            </a:prstGeom>
          </p:spPr>
        </p:pic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64125175-078C-CECF-B37C-B1B784082ADD}"/>
              </a:ext>
            </a:extLst>
          </p:cNvPr>
          <p:cNvGrpSpPr/>
          <p:nvPr/>
        </p:nvGrpSpPr>
        <p:grpSpPr>
          <a:xfrm>
            <a:off x="2516850" y="812212"/>
            <a:ext cx="7158301" cy="2453585"/>
            <a:chOff x="2156779" y="812212"/>
            <a:chExt cx="7158301" cy="2453585"/>
          </a:xfrm>
        </p:grpSpPr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EBF0C93D-7EA4-6877-6524-12C15288255B}"/>
                </a:ext>
              </a:extLst>
            </p:cNvPr>
            <p:cNvGrpSpPr/>
            <p:nvPr/>
          </p:nvGrpSpPr>
          <p:grpSpPr>
            <a:xfrm>
              <a:off x="2156779" y="812212"/>
              <a:ext cx="7158301" cy="2453585"/>
              <a:chOff x="487112" y="3776132"/>
              <a:chExt cx="7158301" cy="2453585"/>
            </a:xfrm>
          </p:grpSpPr>
          <p:pic>
            <p:nvPicPr>
              <p:cNvPr id="2" name="Obrázek 1">
                <a:extLst>
                  <a:ext uri="{FF2B5EF4-FFF2-40B4-BE49-F238E27FC236}">
                    <a16:creationId xmlns:a16="http://schemas.microsoft.com/office/drawing/2014/main" id="{41401F2E-2AAF-AC5A-3919-5200C77F7C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264" r="79233" b="1602"/>
              <a:stretch/>
            </p:blipFill>
            <p:spPr>
              <a:xfrm>
                <a:off x="487112" y="3776133"/>
                <a:ext cx="1804143" cy="2453584"/>
              </a:xfrm>
              <a:prstGeom prst="rect">
                <a:avLst/>
              </a:prstGeom>
            </p:spPr>
          </p:pic>
          <p:pic>
            <p:nvPicPr>
              <p:cNvPr id="4" name="Obrázek 3">
                <a:extLst>
                  <a:ext uri="{FF2B5EF4-FFF2-40B4-BE49-F238E27FC236}">
                    <a16:creationId xmlns:a16="http://schemas.microsoft.com/office/drawing/2014/main" id="{2D4490CD-F416-D731-5C93-F3BF8CCA0E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523" t="16264" b="1602"/>
              <a:stretch/>
            </p:blipFill>
            <p:spPr>
              <a:xfrm>
                <a:off x="2217685" y="3776132"/>
                <a:ext cx="5427728" cy="2453585"/>
              </a:xfrm>
              <a:prstGeom prst="rect">
                <a:avLst/>
              </a:prstGeom>
            </p:spPr>
          </p:pic>
        </p:grp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8411D69C-5E05-D82B-C69B-DFA5468DFA03}"/>
                </a:ext>
              </a:extLst>
            </p:cNvPr>
            <p:cNvSpPr/>
            <p:nvPr/>
          </p:nvSpPr>
          <p:spPr>
            <a:xfrm>
              <a:off x="6165698" y="1203432"/>
              <a:ext cx="579966" cy="2062365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E80F7403-FA47-00BF-DD0E-1BD821C3704C}"/>
                </a:ext>
              </a:extLst>
            </p:cNvPr>
            <p:cNvSpPr/>
            <p:nvPr/>
          </p:nvSpPr>
          <p:spPr>
            <a:xfrm>
              <a:off x="6745664" y="1202201"/>
              <a:ext cx="579966" cy="2062365"/>
            </a:xfrm>
            <a:prstGeom prst="rect">
              <a:avLst/>
            </a:prstGeom>
            <a:solidFill>
              <a:srgbClr val="C00000">
                <a:alpha val="1500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3" name="Spojnice: zakřivená 2">
            <a:extLst>
              <a:ext uri="{FF2B5EF4-FFF2-40B4-BE49-F238E27FC236}">
                <a16:creationId xmlns:a16="http://schemas.microsoft.com/office/drawing/2014/main" id="{291D27A5-F3B9-5443-49F2-67B8494DCE59}"/>
              </a:ext>
            </a:extLst>
          </p:cNvPr>
          <p:cNvCxnSpPr>
            <a:cxnSpLocks/>
          </p:cNvCxnSpPr>
          <p:nvPr/>
        </p:nvCxnSpPr>
        <p:spPr>
          <a:xfrm rot="5400000">
            <a:off x="5723948" y="2996719"/>
            <a:ext cx="822727" cy="1360883"/>
          </a:xfrm>
          <a:prstGeom prst="curvedConnector2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pojnice: zakřivená 4">
            <a:extLst>
              <a:ext uri="{FF2B5EF4-FFF2-40B4-BE49-F238E27FC236}">
                <a16:creationId xmlns:a16="http://schemas.microsoft.com/office/drawing/2014/main" id="{1AB952EF-4A81-4DF3-5B4F-6430CD112CE4}"/>
              </a:ext>
            </a:extLst>
          </p:cNvPr>
          <p:cNvCxnSpPr>
            <a:cxnSpLocks/>
            <a:stCxn id="15" idx="2"/>
          </p:cNvCxnSpPr>
          <p:nvPr/>
        </p:nvCxnSpPr>
        <p:spPr>
          <a:xfrm rot="16200000" flipH="1">
            <a:off x="7398533" y="3261751"/>
            <a:ext cx="757915" cy="763544"/>
          </a:xfrm>
          <a:prstGeom prst="curvedConnector2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6" name="Skupina 5">
            <a:extLst>
              <a:ext uri="{FF2B5EF4-FFF2-40B4-BE49-F238E27FC236}">
                <a16:creationId xmlns:a16="http://schemas.microsoft.com/office/drawing/2014/main" id="{261E423A-2F91-FCB6-E1A3-ED8365EE8C22}"/>
              </a:ext>
            </a:extLst>
          </p:cNvPr>
          <p:cNvGrpSpPr/>
          <p:nvPr/>
        </p:nvGrpSpPr>
        <p:grpSpPr>
          <a:xfrm>
            <a:off x="159021" y="1541952"/>
            <a:ext cx="2426055" cy="994103"/>
            <a:chOff x="7449465" y="890658"/>
            <a:chExt cx="3930755" cy="994103"/>
          </a:xfrm>
        </p:grpSpPr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FC071684-B976-7E0C-8E79-C2FD8EB6019F}"/>
                </a:ext>
              </a:extLst>
            </p:cNvPr>
            <p:cNvSpPr txBox="1"/>
            <p:nvPr/>
          </p:nvSpPr>
          <p:spPr>
            <a:xfrm>
              <a:off x="7449465" y="890658"/>
              <a:ext cx="3876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Povodeň</a:t>
              </a: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B604E88C-8C26-C224-CBEC-F9D9DBC15834}"/>
                </a:ext>
              </a:extLst>
            </p:cNvPr>
            <p:cNvSpPr txBox="1"/>
            <p:nvPr/>
          </p:nvSpPr>
          <p:spPr>
            <a:xfrm>
              <a:off x="7503924" y="1484651"/>
              <a:ext cx="38762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srpen 2006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45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475">
        <p:fade/>
      </p:transition>
    </mc:Choice>
    <mc:Fallback xmlns="">
      <p:transition advTm="9475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rtál ČHMÚ : Předpovědi : Předpovědi počasí : Evropa : Synoptická situace">
            <a:extLst>
              <a:ext uri="{FF2B5EF4-FFF2-40B4-BE49-F238E27FC236}">
                <a16:creationId xmlns:a16="http://schemas.microsoft.com/office/drawing/2014/main" id="{931B6A0E-3D93-D148-6C77-07695DC5E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0" y="203071"/>
            <a:ext cx="5108523" cy="292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B8A5F52-5C8A-1ED6-F8AF-57D5C4ABBEBB}"/>
              </a:ext>
            </a:extLst>
          </p:cNvPr>
          <p:cNvSpPr txBox="1"/>
          <p:nvPr/>
        </p:nvSpPr>
        <p:spPr>
          <a:xfrm>
            <a:off x="9719915" y="6581001"/>
            <a:ext cx="3731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chmi.cz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4E7715A-7C87-86F4-2E57-3AE17F9AD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424" y="270969"/>
            <a:ext cx="5796330" cy="31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EC07069-909A-BC36-F496-B83A1CED5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54" y="3533690"/>
            <a:ext cx="5721379" cy="311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671769B-25C8-2630-95A2-9615CE103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0" y="3383787"/>
            <a:ext cx="5017823" cy="323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679186"/>
      </p:ext>
    </p:extLst>
  </p:cSld>
  <p:clrMapOvr>
    <a:masterClrMapping/>
  </p:clrMapOvr>
  <p:transition spd="med" advTm="11214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>
            <a:extLst>
              <a:ext uri="{FF2B5EF4-FFF2-40B4-BE49-F238E27FC236}">
                <a16:creationId xmlns:a16="http://schemas.microsoft.com/office/drawing/2014/main" id="{20506702-8016-ADF9-A535-6A156083D5C8}"/>
              </a:ext>
            </a:extLst>
          </p:cNvPr>
          <p:cNvGrpSpPr/>
          <p:nvPr/>
        </p:nvGrpSpPr>
        <p:grpSpPr>
          <a:xfrm>
            <a:off x="-1" y="1687722"/>
            <a:ext cx="12192002" cy="3482557"/>
            <a:chOff x="0" y="1719071"/>
            <a:chExt cx="12192002" cy="3482557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C220049C-0152-2C56-B600-AC0B7755F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8983" y="1719071"/>
              <a:ext cx="6073019" cy="3482557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89ED5B00-629F-CC7D-6AEA-3453FE214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19071"/>
              <a:ext cx="6073019" cy="3482557"/>
            </a:xfrm>
            <a:prstGeom prst="rect">
              <a:avLst/>
            </a:prstGeom>
          </p:spPr>
        </p:pic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7A5CD949-769F-5D14-129A-2C36BA1AB4EA}"/>
              </a:ext>
            </a:extLst>
          </p:cNvPr>
          <p:cNvSpPr txBox="1"/>
          <p:nvPr/>
        </p:nvSpPr>
        <p:spPr>
          <a:xfrm>
            <a:off x="611272" y="5288301"/>
            <a:ext cx="4850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Lokalita bez ochrany přehrady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C28EF21-DE91-580A-0AA2-3D9AFC955B72}"/>
              </a:ext>
            </a:extLst>
          </p:cNvPr>
          <p:cNvSpPr txBox="1"/>
          <p:nvPr/>
        </p:nvSpPr>
        <p:spPr>
          <a:xfrm>
            <a:off x="7129188" y="5288301"/>
            <a:ext cx="506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Lokalita chráněná přehradou</a:t>
            </a:r>
          </a:p>
        </p:txBody>
      </p:sp>
    </p:spTree>
    <p:extLst>
      <p:ext uri="{BB962C8B-B14F-4D97-AF65-F5344CB8AC3E}">
        <p14:creationId xmlns:p14="http://schemas.microsoft.com/office/powerpoint/2010/main" val="3365878990"/>
      </p:ext>
    </p:extLst>
  </p:cSld>
  <p:clrMapOvr>
    <a:masterClrMapping/>
  </p:clrMapOvr>
  <p:transition advTm="5987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F92215D-F151-679C-961F-6CA867827D04}"/>
              </a:ext>
            </a:extLst>
          </p:cNvPr>
          <p:cNvSpPr txBox="1"/>
          <p:nvPr/>
        </p:nvSpPr>
        <p:spPr>
          <a:xfrm>
            <a:off x="192955" y="4938623"/>
            <a:ext cx="4288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Vodohospodářský dispečink na ředitelství Povodí Labe v Hradci Králové</a:t>
            </a:r>
          </a:p>
        </p:txBody>
      </p:sp>
      <p:pic>
        <p:nvPicPr>
          <p:cNvPr id="4" name="Obrázek 3" descr="Obsah obrázku text, mapa, atlas, Plán&#10;&#10;Popis byl vytvořen automaticky">
            <a:extLst>
              <a:ext uri="{FF2B5EF4-FFF2-40B4-BE49-F238E27FC236}">
                <a16:creationId xmlns:a16="http://schemas.microsoft.com/office/drawing/2014/main" id="{121F6495-FBCB-64CB-740A-0EB8422F9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933" y="1244105"/>
            <a:ext cx="7160316" cy="5373974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7281F3F-4561-9613-B5AC-53D77E7DA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51" y="239921"/>
            <a:ext cx="5724525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097EDE8-3BC4-6517-8F65-DEDFDFDC5238}"/>
              </a:ext>
            </a:extLst>
          </p:cNvPr>
          <p:cNvSpPr txBox="1"/>
          <p:nvPr/>
        </p:nvSpPr>
        <p:spPr>
          <a:xfrm>
            <a:off x="10821692" y="6588496"/>
            <a:ext cx="1297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pla.cz</a:t>
            </a:r>
          </a:p>
        </p:txBody>
      </p:sp>
    </p:spTree>
    <p:extLst>
      <p:ext uri="{BB962C8B-B14F-4D97-AF65-F5344CB8AC3E}">
        <p14:creationId xmlns:p14="http://schemas.microsoft.com/office/powerpoint/2010/main" val="1838975477"/>
      </p:ext>
    </p:extLst>
  </p:cSld>
  <p:clrMapOvr>
    <a:masterClrMapping/>
  </p:clrMapOvr>
  <p:transition spd="med" advTm="11294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DAFAA839-E091-4F28-2C6A-CB4DE3E8D79D}"/>
              </a:ext>
            </a:extLst>
          </p:cNvPr>
          <p:cNvGrpSpPr/>
          <p:nvPr/>
        </p:nvGrpSpPr>
        <p:grpSpPr>
          <a:xfrm>
            <a:off x="7449465" y="890658"/>
            <a:ext cx="3930755" cy="994103"/>
            <a:chOff x="7449465" y="890658"/>
            <a:chExt cx="3930755" cy="994103"/>
          </a:xfrm>
        </p:grpSpPr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4A5566E8-3695-D433-D920-EFBCC8328FF0}"/>
                </a:ext>
              </a:extLst>
            </p:cNvPr>
            <p:cNvSpPr txBox="1"/>
            <p:nvPr/>
          </p:nvSpPr>
          <p:spPr>
            <a:xfrm>
              <a:off x="7449465" y="890658"/>
              <a:ext cx="3876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Povodeň</a:t>
              </a: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2B5F5993-BD71-60C9-DB60-CE108AB70B52}"/>
                </a:ext>
              </a:extLst>
            </p:cNvPr>
            <p:cNvSpPr txBox="1"/>
            <p:nvPr/>
          </p:nvSpPr>
          <p:spPr>
            <a:xfrm>
              <a:off x="7503924" y="1484651"/>
              <a:ext cx="38762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srpen 2006</a:t>
              </a:r>
            </a:p>
          </p:txBody>
        </p:sp>
      </p:grpSp>
      <p:pic>
        <p:nvPicPr>
          <p:cNvPr id="9" name="Obrázek 8" descr="Obsah obrázku venku, strom, vodopád, tráva&#10;&#10;Popis byl vytvořen automaticky">
            <a:extLst>
              <a:ext uri="{FF2B5EF4-FFF2-40B4-BE49-F238E27FC236}">
                <a16:creationId xmlns:a16="http://schemas.microsoft.com/office/drawing/2014/main" id="{85165F23-1162-9F26-1B95-2B49592B3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74" y="167470"/>
            <a:ext cx="6526722" cy="4930346"/>
          </a:xfrm>
          <a:prstGeom prst="rect">
            <a:avLst/>
          </a:prstGeom>
        </p:spPr>
      </p:pic>
      <p:pic>
        <p:nvPicPr>
          <p:cNvPr id="3" name="Obrázek 2" descr="Obsah obrázku mapa, text, atlas&#10;&#10;Popis byl vytvořen automaticky">
            <a:extLst>
              <a:ext uri="{FF2B5EF4-FFF2-40B4-BE49-F238E27FC236}">
                <a16:creationId xmlns:a16="http://schemas.microsoft.com/office/drawing/2014/main" id="{D0E18DB9-EBDD-C690-0D2B-F9A1F68529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" b="33347"/>
          <a:stretch/>
        </p:blipFill>
        <p:spPr>
          <a:xfrm>
            <a:off x="6145907" y="2695296"/>
            <a:ext cx="5943223" cy="3995234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BBE9056-9496-24A4-0E70-11C8E8636162}"/>
              </a:ext>
            </a:extLst>
          </p:cNvPr>
          <p:cNvSpPr/>
          <p:nvPr/>
        </p:nvSpPr>
        <p:spPr>
          <a:xfrm>
            <a:off x="9546980" y="2632643"/>
            <a:ext cx="2537460" cy="1817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 descr="Obsah obrázku mapa, text, atlas&#10;&#10;Popis byl vytvořen automaticky">
            <a:extLst>
              <a:ext uri="{FF2B5EF4-FFF2-40B4-BE49-F238E27FC236}">
                <a16:creationId xmlns:a16="http://schemas.microsoft.com/office/drawing/2014/main" id="{682AD77E-54B9-83F3-D915-C037C15996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1" t="1" b="79113"/>
          <a:stretch/>
        </p:blipFill>
        <p:spPr>
          <a:xfrm>
            <a:off x="9198993" y="2915335"/>
            <a:ext cx="2109717" cy="125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61388"/>
      </p:ext>
    </p:extLst>
  </p:cSld>
  <p:clrMapOvr>
    <a:masterClrMapping/>
  </p:clrMapOvr>
  <p:transition advTm="9541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kupina 17">
            <a:extLst>
              <a:ext uri="{FF2B5EF4-FFF2-40B4-BE49-F238E27FC236}">
                <a16:creationId xmlns:a16="http://schemas.microsoft.com/office/drawing/2014/main" id="{35D8282F-F8A3-40CD-A0AA-D10247044160}"/>
              </a:ext>
            </a:extLst>
          </p:cNvPr>
          <p:cNvGrpSpPr/>
          <p:nvPr/>
        </p:nvGrpSpPr>
        <p:grpSpPr>
          <a:xfrm>
            <a:off x="1468045" y="3480736"/>
            <a:ext cx="1258954" cy="1316759"/>
            <a:chOff x="8272573" y="1556238"/>
            <a:chExt cx="809881" cy="847067"/>
          </a:xfrm>
        </p:grpSpPr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0184C245-9300-7BA8-F957-885143D77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71" t="78457" r="12043" b="15316"/>
            <a:stretch/>
          </p:blipFill>
          <p:spPr>
            <a:xfrm>
              <a:off x="8272573" y="2091644"/>
              <a:ext cx="809881" cy="311661"/>
            </a:xfrm>
            <a:prstGeom prst="rect">
              <a:avLst/>
            </a:prstGeom>
          </p:spPr>
        </p:pic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317CE447-FEE8-FDD6-1B7D-7B16770CF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7" t="577" r="78903" b="88590"/>
            <a:stretch/>
          </p:blipFill>
          <p:spPr>
            <a:xfrm>
              <a:off x="8299939" y="1556238"/>
              <a:ext cx="782515" cy="535406"/>
            </a:xfrm>
            <a:prstGeom prst="rect">
              <a:avLst/>
            </a:prstGeom>
          </p:spPr>
        </p:pic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B7180799-3A32-1BF1-0789-690EEEFF5FAB}"/>
              </a:ext>
            </a:extLst>
          </p:cNvPr>
          <p:cNvSpPr txBox="1"/>
          <p:nvPr/>
        </p:nvSpPr>
        <p:spPr>
          <a:xfrm>
            <a:off x="159374" y="796232"/>
            <a:ext cx="3876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Průběh povodně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04D3DBB-F4DF-A801-36C3-1F3AC21DD317}"/>
              </a:ext>
            </a:extLst>
          </p:cNvPr>
          <p:cNvSpPr txBox="1"/>
          <p:nvPr/>
        </p:nvSpPr>
        <p:spPr>
          <a:xfrm>
            <a:off x="159374" y="1442028"/>
            <a:ext cx="3876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na VD Les Království</a:t>
            </a:r>
          </a:p>
        </p:txBody>
      </p:sp>
      <p:pic>
        <p:nvPicPr>
          <p:cNvPr id="14" name="Obrázek 13" descr="Obsah obrázku text, diagram, Vykreslený graf, řada/pruh&#10;&#10;Popis byl vytvořen automaticky">
            <a:extLst>
              <a:ext uri="{FF2B5EF4-FFF2-40B4-BE49-F238E27FC236}">
                <a16:creationId xmlns:a16="http://schemas.microsoft.com/office/drawing/2014/main" id="{A7911F5C-B37B-3ACA-5A49-4D0E5EB95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2569"/>
            <a:ext cx="6681790" cy="3888000"/>
          </a:xfrm>
          <a:prstGeom prst="rect">
            <a:avLst/>
          </a:prstGeom>
        </p:spPr>
      </p:pic>
      <p:pic>
        <p:nvPicPr>
          <p:cNvPr id="20" name="Obrázek 19" descr="Obsah obrázku text, řada/pruh, Vykreslený graf, diagram&#10;&#10;Popis byl vytvořen automaticky">
            <a:extLst>
              <a:ext uri="{FF2B5EF4-FFF2-40B4-BE49-F238E27FC236}">
                <a16:creationId xmlns:a16="http://schemas.microsoft.com/office/drawing/2014/main" id="{B09806DB-E3BF-9C3D-CB7E-600B52947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99" y="3951043"/>
            <a:ext cx="6653212" cy="286521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FF5C308-52FA-D76D-BA8C-981D6C1B8523}"/>
              </a:ext>
            </a:extLst>
          </p:cNvPr>
          <p:cNvSpPr txBox="1"/>
          <p:nvPr/>
        </p:nvSpPr>
        <p:spPr>
          <a:xfrm>
            <a:off x="159374" y="2081984"/>
            <a:ext cx="3876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srpen 2006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904609A9-A568-33BC-6AE0-8F0BAB75E6CF}"/>
              </a:ext>
            </a:extLst>
          </p:cNvPr>
          <p:cNvSpPr/>
          <p:nvPr/>
        </p:nvSpPr>
        <p:spPr>
          <a:xfrm>
            <a:off x="5522975" y="0"/>
            <a:ext cx="658253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521795"/>
      </p:ext>
    </p:extLst>
  </p:cSld>
  <p:clrMapOvr>
    <a:masterClrMapping/>
  </p:clrMapOvr>
  <p:transition spd="med" advTm="1148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kupina 17">
            <a:extLst>
              <a:ext uri="{FF2B5EF4-FFF2-40B4-BE49-F238E27FC236}">
                <a16:creationId xmlns:a16="http://schemas.microsoft.com/office/drawing/2014/main" id="{35D8282F-F8A3-40CD-A0AA-D10247044160}"/>
              </a:ext>
            </a:extLst>
          </p:cNvPr>
          <p:cNvGrpSpPr/>
          <p:nvPr/>
        </p:nvGrpSpPr>
        <p:grpSpPr>
          <a:xfrm>
            <a:off x="1468045" y="3480736"/>
            <a:ext cx="1258954" cy="1316759"/>
            <a:chOff x="8272573" y="1556238"/>
            <a:chExt cx="809881" cy="847067"/>
          </a:xfrm>
        </p:grpSpPr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0184C245-9300-7BA8-F957-885143D77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71" t="78457" r="12043" b="15316"/>
            <a:stretch/>
          </p:blipFill>
          <p:spPr>
            <a:xfrm>
              <a:off x="8272573" y="2091644"/>
              <a:ext cx="809881" cy="311661"/>
            </a:xfrm>
            <a:prstGeom prst="rect">
              <a:avLst/>
            </a:prstGeom>
          </p:spPr>
        </p:pic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317CE447-FEE8-FDD6-1B7D-7B16770CF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7" t="577" r="78903" b="88590"/>
            <a:stretch/>
          </p:blipFill>
          <p:spPr>
            <a:xfrm>
              <a:off x="8299939" y="1556238"/>
              <a:ext cx="782515" cy="535406"/>
            </a:xfrm>
            <a:prstGeom prst="rect">
              <a:avLst/>
            </a:prstGeom>
          </p:spPr>
        </p:pic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B7180799-3A32-1BF1-0789-690EEEFF5FAB}"/>
              </a:ext>
            </a:extLst>
          </p:cNvPr>
          <p:cNvSpPr txBox="1"/>
          <p:nvPr/>
        </p:nvSpPr>
        <p:spPr>
          <a:xfrm>
            <a:off x="159374" y="796232"/>
            <a:ext cx="3876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Průběh povodně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04D3DBB-F4DF-A801-36C3-1F3AC21DD317}"/>
              </a:ext>
            </a:extLst>
          </p:cNvPr>
          <p:cNvSpPr txBox="1"/>
          <p:nvPr/>
        </p:nvSpPr>
        <p:spPr>
          <a:xfrm>
            <a:off x="159374" y="1442028"/>
            <a:ext cx="3876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na VD Les Království</a:t>
            </a:r>
          </a:p>
        </p:txBody>
      </p:sp>
      <p:pic>
        <p:nvPicPr>
          <p:cNvPr id="14" name="Obrázek 13" descr="Obsah obrázku text, diagram, Vykreslený graf, řada/pruh&#10;&#10;Popis byl vytvořen automaticky">
            <a:extLst>
              <a:ext uri="{FF2B5EF4-FFF2-40B4-BE49-F238E27FC236}">
                <a16:creationId xmlns:a16="http://schemas.microsoft.com/office/drawing/2014/main" id="{A7911F5C-B37B-3ACA-5A49-4D0E5EB95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2569"/>
            <a:ext cx="6681790" cy="3888000"/>
          </a:xfrm>
          <a:prstGeom prst="rect">
            <a:avLst/>
          </a:prstGeom>
        </p:spPr>
      </p:pic>
      <p:pic>
        <p:nvPicPr>
          <p:cNvPr id="20" name="Obrázek 19" descr="Obsah obrázku text, řada/pruh, Vykreslený graf, diagram&#10;&#10;Popis byl vytvořen automaticky">
            <a:extLst>
              <a:ext uri="{FF2B5EF4-FFF2-40B4-BE49-F238E27FC236}">
                <a16:creationId xmlns:a16="http://schemas.microsoft.com/office/drawing/2014/main" id="{B09806DB-E3BF-9C3D-CB7E-600B52947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99" y="3951043"/>
            <a:ext cx="6653212" cy="286521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FF5C308-52FA-D76D-BA8C-981D6C1B8523}"/>
              </a:ext>
            </a:extLst>
          </p:cNvPr>
          <p:cNvSpPr txBox="1"/>
          <p:nvPr/>
        </p:nvSpPr>
        <p:spPr>
          <a:xfrm>
            <a:off x="159374" y="2081984"/>
            <a:ext cx="3876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srpen 2006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904609A9-A568-33BC-6AE0-8F0BAB75E6CF}"/>
              </a:ext>
            </a:extLst>
          </p:cNvPr>
          <p:cNvSpPr/>
          <p:nvPr/>
        </p:nvSpPr>
        <p:spPr>
          <a:xfrm>
            <a:off x="6741268" y="0"/>
            <a:ext cx="53642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998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528">
        <p:fade/>
      </p:transition>
    </mc:Choice>
    <mc:Fallback xmlns="">
      <p:transition advTm="4528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kupina 17">
            <a:extLst>
              <a:ext uri="{FF2B5EF4-FFF2-40B4-BE49-F238E27FC236}">
                <a16:creationId xmlns:a16="http://schemas.microsoft.com/office/drawing/2014/main" id="{35D8282F-F8A3-40CD-A0AA-D10247044160}"/>
              </a:ext>
            </a:extLst>
          </p:cNvPr>
          <p:cNvGrpSpPr/>
          <p:nvPr/>
        </p:nvGrpSpPr>
        <p:grpSpPr>
          <a:xfrm>
            <a:off x="1468045" y="3480736"/>
            <a:ext cx="1258954" cy="1316759"/>
            <a:chOff x="8272573" y="1556238"/>
            <a:chExt cx="809881" cy="847067"/>
          </a:xfrm>
        </p:grpSpPr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0184C245-9300-7BA8-F957-885143D77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71" t="78457" r="12043" b="15316"/>
            <a:stretch/>
          </p:blipFill>
          <p:spPr>
            <a:xfrm>
              <a:off x="8272573" y="2091644"/>
              <a:ext cx="809881" cy="311661"/>
            </a:xfrm>
            <a:prstGeom prst="rect">
              <a:avLst/>
            </a:prstGeom>
          </p:spPr>
        </p:pic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317CE447-FEE8-FDD6-1B7D-7B16770CF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7" t="577" r="78903" b="88590"/>
            <a:stretch/>
          </p:blipFill>
          <p:spPr>
            <a:xfrm>
              <a:off x="8299939" y="1556238"/>
              <a:ext cx="782515" cy="535406"/>
            </a:xfrm>
            <a:prstGeom prst="rect">
              <a:avLst/>
            </a:prstGeom>
          </p:spPr>
        </p:pic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B7180799-3A32-1BF1-0789-690EEEFF5FAB}"/>
              </a:ext>
            </a:extLst>
          </p:cNvPr>
          <p:cNvSpPr txBox="1"/>
          <p:nvPr/>
        </p:nvSpPr>
        <p:spPr>
          <a:xfrm>
            <a:off x="159374" y="796232"/>
            <a:ext cx="3876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Průběh povodně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04D3DBB-F4DF-A801-36C3-1F3AC21DD317}"/>
              </a:ext>
            </a:extLst>
          </p:cNvPr>
          <p:cNvSpPr txBox="1"/>
          <p:nvPr/>
        </p:nvSpPr>
        <p:spPr>
          <a:xfrm>
            <a:off x="159374" y="1442028"/>
            <a:ext cx="3876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na VD Les Království</a:t>
            </a:r>
          </a:p>
        </p:txBody>
      </p:sp>
      <p:pic>
        <p:nvPicPr>
          <p:cNvPr id="14" name="Obrázek 13" descr="Obsah obrázku text, diagram, Vykreslený graf, řada/pruh&#10;&#10;Popis byl vytvořen automaticky">
            <a:extLst>
              <a:ext uri="{FF2B5EF4-FFF2-40B4-BE49-F238E27FC236}">
                <a16:creationId xmlns:a16="http://schemas.microsoft.com/office/drawing/2014/main" id="{A7911F5C-B37B-3ACA-5A49-4D0E5EB95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2569"/>
            <a:ext cx="6681790" cy="3888000"/>
          </a:xfrm>
          <a:prstGeom prst="rect">
            <a:avLst/>
          </a:prstGeom>
        </p:spPr>
      </p:pic>
      <p:pic>
        <p:nvPicPr>
          <p:cNvPr id="20" name="Obrázek 19" descr="Obsah obrázku text, řada/pruh, Vykreslený graf, diagram&#10;&#10;Popis byl vytvořen automaticky">
            <a:extLst>
              <a:ext uri="{FF2B5EF4-FFF2-40B4-BE49-F238E27FC236}">
                <a16:creationId xmlns:a16="http://schemas.microsoft.com/office/drawing/2014/main" id="{B09806DB-E3BF-9C3D-CB7E-600B52947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99" y="3951043"/>
            <a:ext cx="6653212" cy="286521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FF5C308-52FA-D76D-BA8C-981D6C1B8523}"/>
              </a:ext>
            </a:extLst>
          </p:cNvPr>
          <p:cNvSpPr txBox="1"/>
          <p:nvPr/>
        </p:nvSpPr>
        <p:spPr>
          <a:xfrm>
            <a:off x="159374" y="2081984"/>
            <a:ext cx="3876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srpen 2006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904609A9-A568-33BC-6AE0-8F0BAB75E6CF}"/>
              </a:ext>
            </a:extLst>
          </p:cNvPr>
          <p:cNvSpPr/>
          <p:nvPr/>
        </p:nvSpPr>
        <p:spPr>
          <a:xfrm>
            <a:off x="7349247" y="0"/>
            <a:ext cx="475626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798AF57A-8AAB-562E-AADA-C4688D2E5A98}"/>
              </a:ext>
            </a:extLst>
          </p:cNvPr>
          <p:cNvSpPr/>
          <p:nvPr/>
        </p:nvSpPr>
        <p:spPr>
          <a:xfrm rot="17633234">
            <a:off x="6618541" y="1276309"/>
            <a:ext cx="763621" cy="424863"/>
          </a:xfrm>
          <a:prstGeom prst="rightArrow">
            <a:avLst>
              <a:gd name="adj1" fmla="val 43131"/>
              <a:gd name="adj2" fmla="val 6782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2D48876D-E282-C4DA-38FC-2BD142DDFE86}"/>
              </a:ext>
            </a:extLst>
          </p:cNvPr>
          <p:cNvSpPr/>
          <p:nvPr/>
        </p:nvSpPr>
        <p:spPr>
          <a:xfrm rot="17633234">
            <a:off x="6863354" y="5606343"/>
            <a:ext cx="763621" cy="424863"/>
          </a:xfrm>
          <a:prstGeom prst="rightArrow">
            <a:avLst>
              <a:gd name="adj1" fmla="val 43131"/>
              <a:gd name="adj2" fmla="val 67821"/>
            </a:avLst>
          </a:prstGeom>
          <a:solidFill>
            <a:srgbClr val="111C73"/>
          </a:solidFill>
          <a:ln>
            <a:solidFill>
              <a:srgbClr val="111C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D087B3F-227D-ABDE-EDE9-2FF31518FEDC}"/>
              </a:ext>
            </a:extLst>
          </p:cNvPr>
          <p:cNvSpPr/>
          <p:nvPr/>
        </p:nvSpPr>
        <p:spPr>
          <a:xfrm>
            <a:off x="5603132" y="1698774"/>
            <a:ext cx="1026269" cy="139753"/>
          </a:xfrm>
          <a:prstGeom prst="rect">
            <a:avLst/>
          </a:prstGeom>
          <a:solidFill>
            <a:srgbClr val="008A9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17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900">
        <p:fade/>
      </p:transition>
    </mc:Choice>
    <mc:Fallback xmlns="">
      <p:transition advTm="149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7180799-3A32-1BF1-0789-690EEEFF5FAB}"/>
              </a:ext>
            </a:extLst>
          </p:cNvPr>
          <p:cNvSpPr txBox="1"/>
          <p:nvPr/>
        </p:nvSpPr>
        <p:spPr>
          <a:xfrm>
            <a:off x="159374" y="795697"/>
            <a:ext cx="3876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Průběh povodně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04D3DBB-F4DF-A801-36C3-1F3AC21DD317}"/>
              </a:ext>
            </a:extLst>
          </p:cNvPr>
          <p:cNvSpPr txBox="1"/>
          <p:nvPr/>
        </p:nvSpPr>
        <p:spPr>
          <a:xfrm>
            <a:off x="159374" y="1442028"/>
            <a:ext cx="3876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na VD Les Království</a:t>
            </a:r>
          </a:p>
        </p:txBody>
      </p:sp>
      <p:pic>
        <p:nvPicPr>
          <p:cNvPr id="14" name="Obrázek 13" descr="Obsah obrázku text, diagram, Vykreslený graf, řada/pruh&#10;&#10;Popis byl vytvořen automaticky">
            <a:extLst>
              <a:ext uri="{FF2B5EF4-FFF2-40B4-BE49-F238E27FC236}">
                <a16:creationId xmlns:a16="http://schemas.microsoft.com/office/drawing/2014/main" id="{A7911F5C-B37B-3ACA-5A49-4D0E5EB95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2569"/>
            <a:ext cx="6681790" cy="3888000"/>
          </a:xfrm>
          <a:prstGeom prst="rect">
            <a:avLst/>
          </a:prstGeom>
        </p:spPr>
      </p:pic>
      <p:pic>
        <p:nvPicPr>
          <p:cNvPr id="20" name="Obrázek 19" descr="Obsah obrázku text, řada/pruh, Vykreslený graf, diagram&#10;&#10;Popis byl vytvořen automaticky">
            <a:extLst>
              <a:ext uri="{FF2B5EF4-FFF2-40B4-BE49-F238E27FC236}">
                <a16:creationId xmlns:a16="http://schemas.microsoft.com/office/drawing/2014/main" id="{B09806DB-E3BF-9C3D-CB7E-600B52947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13" y="3951043"/>
            <a:ext cx="6653212" cy="2865211"/>
          </a:xfrm>
          <a:prstGeom prst="rect">
            <a:avLst/>
          </a:prstGeom>
        </p:spPr>
      </p:pic>
      <p:pic>
        <p:nvPicPr>
          <p:cNvPr id="24" name="Obrázek 23" descr="Obsah obrázku text, diagram, Vykreslený graf, řada/pruh&#10;&#10;Popis byl vytvořen automaticky">
            <a:extLst>
              <a:ext uri="{FF2B5EF4-FFF2-40B4-BE49-F238E27FC236}">
                <a16:creationId xmlns:a16="http://schemas.microsoft.com/office/drawing/2014/main" id="{F65FD628-2C79-8CE6-85C9-AAAA2C4AE2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01" y="72569"/>
            <a:ext cx="6681790" cy="388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DB020D4-ABD8-5461-C79C-77F3B9DC7AAF}"/>
              </a:ext>
            </a:extLst>
          </p:cNvPr>
          <p:cNvSpPr txBox="1"/>
          <p:nvPr/>
        </p:nvSpPr>
        <p:spPr>
          <a:xfrm>
            <a:off x="159374" y="2081984"/>
            <a:ext cx="3876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srpen 2006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955CDC66-6012-C078-33B0-83671090BEC7}"/>
              </a:ext>
            </a:extLst>
          </p:cNvPr>
          <p:cNvGrpSpPr/>
          <p:nvPr/>
        </p:nvGrpSpPr>
        <p:grpSpPr>
          <a:xfrm>
            <a:off x="1468045" y="3480736"/>
            <a:ext cx="1258954" cy="1316759"/>
            <a:chOff x="8272573" y="1556238"/>
            <a:chExt cx="809881" cy="847067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C39980C7-BCAD-BF2F-0149-D5F81F5BE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71" t="78457" r="12043" b="15316"/>
            <a:stretch/>
          </p:blipFill>
          <p:spPr>
            <a:xfrm>
              <a:off x="8272573" y="2091644"/>
              <a:ext cx="809881" cy="311661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6D0E3550-1740-CC5B-70CA-BC9329C9F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7" t="577" r="78903" b="88590"/>
            <a:stretch/>
          </p:blipFill>
          <p:spPr>
            <a:xfrm>
              <a:off x="8299939" y="1556238"/>
              <a:ext cx="782515" cy="535406"/>
            </a:xfrm>
            <a:prstGeom prst="rect">
              <a:avLst/>
            </a:prstGeom>
          </p:spPr>
        </p:pic>
      </p:grpSp>
      <p:sp>
        <p:nvSpPr>
          <p:cNvPr id="8" name="Obdélník 7">
            <a:extLst>
              <a:ext uri="{FF2B5EF4-FFF2-40B4-BE49-F238E27FC236}">
                <a16:creationId xmlns:a16="http://schemas.microsoft.com/office/drawing/2014/main" id="{4CCD52FD-0D2E-04CE-1B91-680EDC50AC45}"/>
              </a:ext>
            </a:extLst>
          </p:cNvPr>
          <p:cNvSpPr/>
          <p:nvPr/>
        </p:nvSpPr>
        <p:spPr>
          <a:xfrm>
            <a:off x="7636213" y="0"/>
            <a:ext cx="44692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0F71ACB-D458-C38B-1D8C-1C82B3FF65F3}"/>
              </a:ext>
            </a:extLst>
          </p:cNvPr>
          <p:cNvSpPr/>
          <p:nvPr/>
        </p:nvSpPr>
        <p:spPr>
          <a:xfrm>
            <a:off x="5603132" y="1698774"/>
            <a:ext cx="1026269" cy="139753"/>
          </a:xfrm>
          <a:prstGeom prst="rect">
            <a:avLst/>
          </a:prstGeom>
          <a:solidFill>
            <a:srgbClr val="008A9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4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701">
        <p:fade/>
      </p:transition>
    </mc:Choice>
    <mc:Fallback xmlns="">
      <p:transition advTm="9701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7180799-3A32-1BF1-0789-690EEEFF5FAB}"/>
              </a:ext>
            </a:extLst>
          </p:cNvPr>
          <p:cNvSpPr txBox="1"/>
          <p:nvPr/>
        </p:nvSpPr>
        <p:spPr>
          <a:xfrm>
            <a:off x="159374" y="796232"/>
            <a:ext cx="3876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Průběh povodně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04D3DBB-F4DF-A801-36C3-1F3AC21DD317}"/>
              </a:ext>
            </a:extLst>
          </p:cNvPr>
          <p:cNvSpPr txBox="1"/>
          <p:nvPr/>
        </p:nvSpPr>
        <p:spPr>
          <a:xfrm>
            <a:off x="159374" y="1442028"/>
            <a:ext cx="3876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na VD Les Království</a:t>
            </a:r>
          </a:p>
        </p:txBody>
      </p:sp>
      <p:pic>
        <p:nvPicPr>
          <p:cNvPr id="14" name="Obrázek 13" descr="Obsah obrázku text, diagram, Vykreslený graf, řada/pruh&#10;&#10;Popis byl vytvořen automaticky">
            <a:extLst>
              <a:ext uri="{FF2B5EF4-FFF2-40B4-BE49-F238E27FC236}">
                <a16:creationId xmlns:a16="http://schemas.microsoft.com/office/drawing/2014/main" id="{A7911F5C-B37B-3ACA-5A49-4D0E5EB95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2569"/>
            <a:ext cx="6681790" cy="3888000"/>
          </a:xfrm>
          <a:prstGeom prst="rect">
            <a:avLst/>
          </a:prstGeom>
        </p:spPr>
      </p:pic>
      <p:pic>
        <p:nvPicPr>
          <p:cNvPr id="20" name="Obrázek 19" descr="Obsah obrázku text, řada/pruh, Vykreslený graf, diagram&#10;&#10;Popis byl vytvořen automaticky">
            <a:extLst>
              <a:ext uri="{FF2B5EF4-FFF2-40B4-BE49-F238E27FC236}">
                <a16:creationId xmlns:a16="http://schemas.microsoft.com/office/drawing/2014/main" id="{B09806DB-E3BF-9C3D-CB7E-600B52947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63" y="3951043"/>
            <a:ext cx="6653212" cy="2865211"/>
          </a:xfrm>
          <a:prstGeom prst="rect">
            <a:avLst/>
          </a:prstGeom>
        </p:spPr>
      </p:pic>
      <p:pic>
        <p:nvPicPr>
          <p:cNvPr id="22" name="Obrázek 21" descr="Obsah obrázku text, řada/pruh, Vykreslený graf, diagram&#10;&#10;Popis byl vytvořen automaticky">
            <a:extLst>
              <a:ext uri="{FF2B5EF4-FFF2-40B4-BE49-F238E27FC236}">
                <a16:creationId xmlns:a16="http://schemas.microsoft.com/office/drawing/2014/main" id="{7B1FDC5E-ECF2-D1E0-EDC4-0F3C567C3F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951043"/>
            <a:ext cx="6653212" cy="2865210"/>
          </a:xfrm>
          <a:prstGeom prst="rect">
            <a:avLst/>
          </a:prstGeom>
        </p:spPr>
      </p:pic>
      <p:pic>
        <p:nvPicPr>
          <p:cNvPr id="24" name="Obrázek 23" descr="Obsah obrázku text, diagram, Vykreslený graf, řada/pruh&#10;&#10;Popis byl vytvořen automaticky">
            <a:extLst>
              <a:ext uri="{FF2B5EF4-FFF2-40B4-BE49-F238E27FC236}">
                <a16:creationId xmlns:a16="http://schemas.microsoft.com/office/drawing/2014/main" id="{F65FD628-2C79-8CE6-85C9-AAAA2C4AE2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01" y="72569"/>
            <a:ext cx="6681790" cy="388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DB020D4-ABD8-5461-C79C-77F3B9DC7AAF}"/>
              </a:ext>
            </a:extLst>
          </p:cNvPr>
          <p:cNvSpPr txBox="1"/>
          <p:nvPr/>
        </p:nvSpPr>
        <p:spPr>
          <a:xfrm>
            <a:off x="159374" y="2081984"/>
            <a:ext cx="3876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srpen 2006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955CDC66-6012-C078-33B0-83671090BEC7}"/>
              </a:ext>
            </a:extLst>
          </p:cNvPr>
          <p:cNvGrpSpPr/>
          <p:nvPr/>
        </p:nvGrpSpPr>
        <p:grpSpPr>
          <a:xfrm>
            <a:off x="1468045" y="3480736"/>
            <a:ext cx="1258954" cy="1316759"/>
            <a:chOff x="8272573" y="1556238"/>
            <a:chExt cx="809881" cy="847067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C39980C7-BCAD-BF2F-0149-D5F81F5BE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71" t="78457" r="12043" b="15316"/>
            <a:stretch/>
          </p:blipFill>
          <p:spPr>
            <a:xfrm>
              <a:off x="8272573" y="2091644"/>
              <a:ext cx="809881" cy="311661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6D0E3550-1740-CC5B-70CA-BC9329C9F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7" t="577" r="78903" b="88590"/>
            <a:stretch/>
          </p:blipFill>
          <p:spPr>
            <a:xfrm>
              <a:off x="8299939" y="1556238"/>
              <a:ext cx="782515" cy="535406"/>
            </a:xfrm>
            <a:prstGeom prst="rect">
              <a:avLst/>
            </a:prstGeom>
          </p:spPr>
        </p:pic>
      </p:grpSp>
      <p:sp>
        <p:nvSpPr>
          <p:cNvPr id="8" name="Obdélník 7">
            <a:extLst>
              <a:ext uri="{FF2B5EF4-FFF2-40B4-BE49-F238E27FC236}">
                <a16:creationId xmlns:a16="http://schemas.microsoft.com/office/drawing/2014/main" id="{4CCD52FD-0D2E-04CE-1B91-680EDC50AC45}"/>
              </a:ext>
            </a:extLst>
          </p:cNvPr>
          <p:cNvSpPr/>
          <p:nvPr/>
        </p:nvSpPr>
        <p:spPr>
          <a:xfrm>
            <a:off x="8263647" y="0"/>
            <a:ext cx="384186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2B9839C-5DC4-CC7B-A835-19FCFB7EDF8E}"/>
              </a:ext>
            </a:extLst>
          </p:cNvPr>
          <p:cNvSpPr/>
          <p:nvPr/>
        </p:nvSpPr>
        <p:spPr>
          <a:xfrm>
            <a:off x="5603132" y="1698774"/>
            <a:ext cx="1026269" cy="139753"/>
          </a:xfrm>
          <a:prstGeom prst="rect">
            <a:avLst/>
          </a:prstGeom>
          <a:solidFill>
            <a:srgbClr val="008A9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132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635">
        <p:fade/>
      </p:transition>
    </mc:Choice>
    <mc:Fallback xmlns="">
      <p:transition advTm="7635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7180799-3A32-1BF1-0789-690EEEFF5FAB}"/>
              </a:ext>
            </a:extLst>
          </p:cNvPr>
          <p:cNvSpPr txBox="1"/>
          <p:nvPr/>
        </p:nvSpPr>
        <p:spPr>
          <a:xfrm>
            <a:off x="159374" y="796232"/>
            <a:ext cx="3876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Průběh povodně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04D3DBB-F4DF-A801-36C3-1F3AC21DD317}"/>
              </a:ext>
            </a:extLst>
          </p:cNvPr>
          <p:cNvSpPr txBox="1"/>
          <p:nvPr/>
        </p:nvSpPr>
        <p:spPr>
          <a:xfrm>
            <a:off x="159374" y="1442028"/>
            <a:ext cx="3876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na VD Les Království</a:t>
            </a:r>
          </a:p>
        </p:txBody>
      </p:sp>
      <p:pic>
        <p:nvPicPr>
          <p:cNvPr id="14" name="Obrázek 13" descr="Obsah obrázku text, diagram, Vykreslený graf, řada/pruh&#10;&#10;Popis byl vytvořen automaticky">
            <a:extLst>
              <a:ext uri="{FF2B5EF4-FFF2-40B4-BE49-F238E27FC236}">
                <a16:creationId xmlns:a16="http://schemas.microsoft.com/office/drawing/2014/main" id="{A7911F5C-B37B-3ACA-5A49-4D0E5EB95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2569"/>
            <a:ext cx="6681790" cy="3888000"/>
          </a:xfrm>
          <a:prstGeom prst="rect">
            <a:avLst/>
          </a:prstGeom>
        </p:spPr>
      </p:pic>
      <p:pic>
        <p:nvPicPr>
          <p:cNvPr id="20" name="Obrázek 19" descr="Obsah obrázku text, řada/pruh, Vykreslený graf, diagram&#10;&#10;Popis byl vytvořen automaticky">
            <a:extLst>
              <a:ext uri="{FF2B5EF4-FFF2-40B4-BE49-F238E27FC236}">
                <a16:creationId xmlns:a16="http://schemas.microsoft.com/office/drawing/2014/main" id="{B09806DB-E3BF-9C3D-CB7E-600B52947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63" y="3951043"/>
            <a:ext cx="6653212" cy="2865211"/>
          </a:xfrm>
          <a:prstGeom prst="rect">
            <a:avLst/>
          </a:prstGeom>
        </p:spPr>
      </p:pic>
      <p:pic>
        <p:nvPicPr>
          <p:cNvPr id="22" name="Obrázek 21" descr="Obsah obrázku text, řada/pruh, Vykreslený graf, diagram&#10;&#10;Popis byl vytvořen automaticky">
            <a:extLst>
              <a:ext uri="{FF2B5EF4-FFF2-40B4-BE49-F238E27FC236}">
                <a16:creationId xmlns:a16="http://schemas.microsoft.com/office/drawing/2014/main" id="{7B1FDC5E-ECF2-D1E0-EDC4-0F3C567C3F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951043"/>
            <a:ext cx="6653212" cy="2865210"/>
          </a:xfrm>
          <a:prstGeom prst="rect">
            <a:avLst/>
          </a:prstGeom>
        </p:spPr>
      </p:pic>
      <p:pic>
        <p:nvPicPr>
          <p:cNvPr id="24" name="Obrázek 23" descr="Obsah obrázku text, diagram, Vykreslený graf, řada/pruh&#10;&#10;Popis byl vytvořen automaticky">
            <a:extLst>
              <a:ext uri="{FF2B5EF4-FFF2-40B4-BE49-F238E27FC236}">
                <a16:creationId xmlns:a16="http://schemas.microsoft.com/office/drawing/2014/main" id="{F65FD628-2C79-8CE6-85C9-AAAA2C4AE2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01" y="72569"/>
            <a:ext cx="6681790" cy="388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DB020D4-ABD8-5461-C79C-77F3B9DC7AAF}"/>
              </a:ext>
            </a:extLst>
          </p:cNvPr>
          <p:cNvSpPr txBox="1"/>
          <p:nvPr/>
        </p:nvSpPr>
        <p:spPr>
          <a:xfrm>
            <a:off x="159374" y="2081984"/>
            <a:ext cx="3876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srpen 2006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955CDC66-6012-C078-33B0-83671090BEC7}"/>
              </a:ext>
            </a:extLst>
          </p:cNvPr>
          <p:cNvGrpSpPr/>
          <p:nvPr/>
        </p:nvGrpSpPr>
        <p:grpSpPr>
          <a:xfrm>
            <a:off x="1468045" y="3480736"/>
            <a:ext cx="1258954" cy="1316759"/>
            <a:chOff x="8272573" y="1556238"/>
            <a:chExt cx="809881" cy="847067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C39980C7-BCAD-BF2F-0149-D5F81F5BE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71" t="78457" r="12043" b="15316"/>
            <a:stretch/>
          </p:blipFill>
          <p:spPr>
            <a:xfrm>
              <a:off x="8272573" y="2091644"/>
              <a:ext cx="809881" cy="311661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6D0E3550-1740-CC5B-70CA-BC9329C9F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7" t="577" r="78903" b="88590"/>
            <a:stretch/>
          </p:blipFill>
          <p:spPr>
            <a:xfrm>
              <a:off x="8299939" y="1556238"/>
              <a:ext cx="782515" cy="535406"/>
            </a:xfrm>
            <a:prstGeom prst="rect">
              <a:avLst/>
            </a:prstGeom>
          </p:spPr>
        </p:pic>
      </p:grpSp>
      <p:sp>
        <p:nvSpPr>
          <p:cNvPr id="8" name="Obdélník 7">
            <a:extLst>
              <a:ext uri="{FF2B5EF4-FFF2-40B4-BE49-F238E27FC236}">
                <a16:creationId xmlns:a16="http://schemas.microsoft.com/office/drawing/2014/main" id="{4CCD52FD-0D2E-04CE-1B91-680EDC50AC45}"/>
              </a:ext>
            </a:extLst>
          </p:cNvPr>
          <p:cNvSpPr/>
          <p:nvPr/>
        </p:nvSpPr>
        <p:spPr>
          <a:xfrm>
            <a:off x="8852171" y="0"/>
            <a:ext cx="326793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76025B13-E827-6C37-1C29-3DEF520DA68B}"/>
              </a:ext>
            </a:extLst>
          </p:cNvPr>
          <p:cNvSpPr/>
          <p:nvPr/>
        </p:nvSpPr>
        <p:spPr>
          <a:xfrm>
            <a:off x="5603132" y="1698774"/>
            <a:ext cx="1026269" cy="139753"/>
          </a:xfrm>
          <a:prstGeom prst="rect">
            <a:avLst/>
          </a:prstGeom>
          <a:solidFill>
            <a:srgbClr val="008A9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425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774">
        <p:fade/>
      </p:transition>
    </mc:Choice>
    <mc:Fallback xmlns="">
      <p:transition advTm="5774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7180799-3A32-1BF1-0789-690EEEFF5FAB}"/>
              </a:ext>
            </a:extLst>
          </p:cNvPr>
          <p:cNvSpPr txBox="1"/>
          <p:nvPr/>
        </p:nvSpPr>
        <p:spPr>
          <a:xfrm>
            <a:off x="159374" y="796232"/>
            <a:ext cx="3876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Průběh povodně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04D3DBB-F4DF-A801-36C3-1F3AC21DD317}"/>
              </a:ext>
            </a:extLst>
          </p:cNvPr>
          <p:cNvSpPr txBox="1"/>
          <p:nvPr/>
        </p:nvSpPr>
        <p:spPr>
          <a:xfrm>
            <a:off x="159374" y="1442028"/>
            <a:ext cx="3876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na VD Les Království</a:t>
            </a:r>
          </a:p>
        </p:txBody>
      </p:sp>
      <p:pic>
        <p:nvPicPr>
          <p:cNvPr id="14" name="Obrázek 13" descr="Obsah obrázku text, diagram, Vykreslený graf, řada/pruh&#10;&#10;Popis byl vytvořen automaticky">
            <a:extLst>
              <a:ext uri="{FF2B5EF4-FFF2-40B4-BE49-F238E27FC236}">
                <a16:creationId xmlns:a16="http://schemas.microsoft.com/office/drawing/2014/main" id="{A7911F5C-B37B-3ACA-5A49-4D0E5EB95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2569"/>
            <a:ext cx="6681790" cy="3888000"/>
          </a:xfrm>
          <a:prstGeom prst="rect">
            <a:avLst/>
          </a:prstGeom>
        </p:spPr>
      </p:pic>
      <p:pic>
        <p:nvPicPr>
          <p:cNvPr id="20" name="Obrázek 19" descr="Obsah obrázku text, řada/pruh, Vykreslený graf, diagram&#10;&#10;Popis byl vytvořen automaticky">
            <a:extLst>
              <a:ext uri="{FF2B5EF4-FFF2-40B4-BE49-F238E27FC236}">
                <a16:creationId xmlns:a16="http://schemas.microsoft.com/office/drawing/2014/main" id="{B09806DB-E3BF-9C3D-CB7E-600B52947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63" y="3951043"/>
            <a:ext cx="6653212" cy="2865211"/>
          </a:xfrm>
          <a:prstGeom prst="rect">
            <a:avLst/>
          </a:prstGeom>
        </p:spPr>
      </p:pic>
      <p:pic>
        <p:nvPicPr>
          <p:cNvPr id="22" name="Obrázek 21" descr="Obsah obrázku text, řada/pruh, Vykreslený graf, diagram&#10;&#10;Popis byl vytvořen automaticky">
            <a:extLst>
              <a:ext uri="{FF2B5EF4-FFF2-40B4-BE49-F238E27FC236}">
                <a16:creationId xmlns:a16="http://schemas.microsoft.com/office/drawing/2014/main" id="{7B1FDC5E-ECF2-D1E0-EDC4-0F3C567C3F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951043"/>
            <a:ext cx="6653212" cy="2865210"/>
          </a:xfrm>
          <a:prstGeom prst="rect">
            <a:avLst/>
          </a:prstGeom>
        </p:spPr>
      </p:pic>
      <p:pic>
        <p:nvPicPr>
          <p:cNvPr id="24" name="Obrázek 23" descr="Obsah obrázku text, diagram, Vykreslený graf, řada/pruh&#10;&#10;Popis byl vytvořen automaticky">
            <a:extLst>
              <a:ext uri="{FF2B5EF4-FFF2-40B4-BE49-F238E27FC236}">
                <a16:creationId xmlns:a16="http://schemas.microsoft.com/office/drawing/2014/main" id="{F65FD628-2C79-8CE6-85C9-AAAA2C4AE2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01" y="72569"/>
            <a:ext cx="6681790" cy="388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DB020D4-ABD8-5461-C79C-77F3B9DC7AAF}"/>
              </a:ext>
            </a:extLst>
          </p:cNvPr>
          <p:cNvSpPr txBox="1"/>
          <p:nvPr/>
        </p:nvSpPr>
        <p:spPr>
          <a:xfrm>
            <a:off x="159374" y="2081984"/>
            <a:ext cx="3876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srpen 2006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955CDC66-6012-C078-33B0-83671090BEC7}"/>
              </a:ext>
            </a:extLst>
          </p:cNvPr>
          <p:cNvGrpSpPr/>
          <p:nvPr/>
        </p:nvGrpSpPr>
        <p:grpSpPr>
          <a:xfrm>
            <a:off x="1468045" y="3480736"/>
            <a:ext cx="1258954" cy="1316759"/>
            <a:chOff x="8272573" y="1556238"/>
            <a:chExt cx="809881" cy="847067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C39980C7-BCAD-BF2F-0149-D5F81F5BE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71" t="78457" r="12043" b="15316"/>
            <a:stretch/>
          </p:blipFill>
          <p:spPr>
            <a:xfrm>
              <a:off x="8272573" y="2091644"/>
              <a:ext cx="809881" cy="311661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6D0E3550-1740-CC5B-70CA-BC9329C9F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7" t="577" r="78903" b="88590"/>
            <a:stretch/>
          </p:blipFill>
          <p:spPr>
            <a:xfrm>
              <a:off x="8299939" y="1556238"/>
              <a:ext cx="782515" cy="535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799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490">
        <p:fade/>
      </p:transition>
    </mc:Choice>
    <mc:Fallback xmlns="">
      <p:transition advTm="649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CC83B0A-A532-307F-16C8-2E54EBEE61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5" r="11829"/>
          <a:stretch/>
        </p:blipFill>
        <p:spPr>
          <a:xfrm>
            <a:off x="6385560" y="0"/>
            <a:ext cx="580644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7D7C737-5425-88BB-4F60-A452A54953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5" r="11829"/>
          <a:stretch/>
        </p:blipFill>
        <p:spPr>
          <a:xfrm>
            <a:off x="1" y="0"/>
            <a:ext cx="5806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09358"/>
      </p:ext>
    </p:extLst>
  </p:cSld>
  <p:clrMapOvr>
    <a:masterClrMapping/>
  </p:clrMapOvr>
  <p:transition advTm="15319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>
            <a:extLst>
              <a:ext uri="{FF2B5EF4-FFF2-40B4-BE49-F238E27FC236}">
                <a16:creationId xmlns:a16="http://schemas.microsoft.com/office/drawing/2014/main" id="{20506702-8016-ADF9-A535-6A156083D5C8}"/>
              </a:ext>
            </a:extLst>
          </p:cNvPr>
          <p:cNvGrpSpPr/>
          <p:nvPr/>
        </p:nvGrpSpPr>
        <p:grpSpPr>
          <a:xfrm>
            <a:off x="-1" y="1687722"/>
            <a:ext cx="12192002" cy="3482557"/>
            <a:chOff x="0" y="1719071"/>
            <a:chExt cx="12192002" cy="3482557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C220049C-0152-2C56-B600-AC0B7755F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8983" y="1719071"/>
              <a:ext cx="6073019" cy="3482557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89ED5B00-629F-CC7D-6AEA-3453FE214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19071"/>
              <a:ext cx="6073019" cy="3482557"/>
            </a:xfrm>
            <a:prstGeom prst="rect">
              <a:avLst/>
            </a:prstGeom>
          </p:spPr>
        </p:pic>
      </p:grpSp>
      <p:pic>
        <p:nvPicPr>
          <p:cNvPr id="8" name="Obrázek 7">
            <a:extLst>
              <a:ext uri="{FF2B5EF4-FFF2-40B4-BE49-F238E27FC236}">
                <a16:creationId xmlns:a16="http://schemas.microsoft.com/office/drawing/2014/main" id="{684BEFC5-C3DF-22C2-3058-4DDA99FB6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87721"/>
            <a:ext cx="6073018" cy="348255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A8A8007-904C-4497-D6AA-38566FB23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81" y="1687719"/>
            <a:ext cx="6073021" cy="348255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A3CDE2A-2232-EBB3-D531-9BD4FD1B18DA}"/>
              </a:ext>
            </a:extLst>
          </p:cNvPr>
          <p:cNvSpPr txBox="1"/>
          <p:nvPr/>
        </p:nvSpPr>
        <p:spPr>
          <a:xfrm>
            <a:off x="611272" y="5288301"/>
            <a:ext cx="4850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Lokalita bez ochrany přehrady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F31F851-DAFC-0999-6E8C-6B09D058751F}"/>
              </a:ext>
            </a:extLst>
          </p:cNvPr>
          <p:cNvSpPr txBox="1"/>
          <p:nvPr/>
        </p:nvSpPr>
        <p:spPr>
          <a:xfrm>
            <a:off x="7129188" y="5288301"/>
            <a:ext cx="506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Lokalita chráněná přehradou</a:t>
            </a:r>
          </a:p>
        </p:txBody>
      </p:sp>
    </p:spTree>
    <p:extLst>
      <p:ext uri="{BB962C8B-B14F-4D97-AF65-F5344CB8AC3E}">
        <p14:creationId xmlns:p14="http://schemas.microsoft.com/office/powerpoint/2010/main" val="236361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43">
        <p:fade/>
      </p:transition>
    </mc:Choice>
    <mc:Fallback xmlns="">
      <p:transition advTm="1043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podzim, voda, obloha&#10;&#10;Popis byl vytvořen automaticky">
            <a:extLst>
              <a:ext uri="{FF2B5EF4-FFF2-40B4-BE49-F238E27FC236}">
                <a16:creationId xmlns:a16="http://schemas.microsoft.com/office/drawing/2014/main" id="{5EB74F55-E817-1605-1B50-5BA9F409C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7000"/>
                    </a14:imgEffect>
                    <a14:imgEffect>
                      <a14:brightnessContrast bright="-2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774BB56-377C-0396-BAD5-252177A11C2C}"/>
              </a:ext>
            </a:extLst>
          </p:cNvPr>
          <p:cNvSpPr txBox="1"/>
          <p:nvPr/>
        </p:nvSpPr>
        <p:spPr>
          <a:xfrm>
            <a:off x="9339208" y="6521079"/>
            <a:ext cx="3731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zptacihopohledu.cz</a:t>
            </a:r>
          </a:p>
        </p:txBody>
      </p:sp>
    </p:spTree>
    <p:extLst>
      <p:ext uri="{BB962C8B-B14F-4D97-AF65-F5344CB8AC3E}">
        <p14:creationId xmlns:p14="http://schemas.microsoft.com/office/powerpoint/2010/main" val="2315031383"/>
      </p:ext>
    </p:extLst>
  </p:cSld>
  <p:clrMapOvr>
    <a:masterClrMapping/>
  </p:clrMapOvr>
  <p:transition spd="med" advTm="1000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podzim, voda, obloha&#10;&#10;Popis byl vytvořen automaticky">
            <a:extLst>
              <a:ext uri="{FF2B5EF4-FFF2-40B4-BE49-F238E27FC236}">
                <a16:creationId xmlns:a16="http://schemas.microsoft.com/office/drawing/2014/main" id="{5EB74F55-E817-1605-1B50-5BA9F409C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774BB56-377C-0396-BAD5-252177A11C2C}"/>
              </a:ext>
            </a:extLst>
          </p:cNvPr>
          <p:cNvSpPr txBox="1"/>
          <p:nvPr/>
        </p:nvSpPr>
        <p:spPr>
          <a:xfrm>
            <a:off x="9339208" y="6521079"/>
            <a:ext cx="3731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zptacihopohledu.cz</a:t>
            </a:r>
          </a:p>
        </p:txBody>
      </p:sp>
    </p:spTree>
    <p:extLst>
      <p:ext uri="{BB962C8B-B14F-4D97-AF65-F5344CB8AC3E}">
        <p14:creationId xmlns:p14="http://schemas.microsoft.com/office/powerpoint/2010/main" val="1251501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podzim, voda, obloha&#10;&#10;Popis byl vytvořen automaticky">
            <a:extLst>
              <a:ext uri="{FF2B5EF4-FFF2-40B4-BE49-F238E27FC236}">
                <a16:creationId xmlns:a16="http://schemas.microsoft.com/office/drawing/2014/main" id="{5EB74F55-E817-1605-1B50-5BA9F409C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774BB56-377C-0396-BAD5-252177A11C2C}"/>
              </a:ext>
            </a:extLst>
          </p:cNvPr>
          <p:cNvSpPr txBox="1"/>
          <p:nvPr/>
        </p:nvSpPr>
        <p:spPr>
          <a:xfrm>
            <a:off x="9339208" y="6521079"/>
            <a:ext cx="3731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zptacihopohledu.cz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4107672-AA14-0B86-B5B4-091BB59CB863}"/>
              </a:ext>
            </a:extLst>
          </p:cNvPr>
          <p:cNvSpPr/>
          <p:nvPr/>
        </p:nvSpPr>
        <p:spPr>
          <a:xfrm>
            <a:off x="-5423" y="952500"/>
            <a:ext cx="12197424" cy="24765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4EFA7A0-605A-5C9B-CF5E-E4575EA0EF3A}"/>
              </a:ext>
            </a:extLst>
          </p:cNvPr>
          <p:cNvSpPr txBox="1"/>
          <p:nvPr/>
        </p:nvSpPr>
        <p:spPr>
          <a:xfrm>
            <a:off x="1980775" y="1416914"/>
            <a:ext cx="82250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Video vzniklo v rámci bakalářské práce s názvem „Didaktický model přehrady Les Království“</a:t>
            </a:r>
            <a:br>
              <a:rPr lang="cs-CZ" sz="28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</a:br>
            <a:r>
              <a:rPr lang="cs-CZ" sz="28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na Fakultě stavební ČVUT společně s 3D modelem šoupátkové věže</a:t>
            </a:r>
          </a:p>
        </p:txBody>
      </p:sp>
    </p:spTree>
    <p:extLst>
      <p:ext uri="{BB962C8B-B14F-4D97-AF65-F5344CB8AC3E}">
        <p14:creationId xmlns:p14="http://schemas.microsoft.com/office/powerpoint/2010/main" val="3232963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032923DB-4173-D819-276D-9406CBAF68C2}"/>
              </a:ext>
            </a:extLst>
          </p:cNvPr>
          <p:cNvSpPr/>
          <p:nvPr/>
        </p:nvSpPr>
        <p:spPr>
          <a:xfrm>
            <a:off x="-5423" y="952500"/>
            <a:ext cx="12197424" cy="24765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774BB56-377C-0396-BAD5-252177A11C2C}"/>
              </a:ext>
            </a:extLst>
          </p:cNvPr>
          <p:cNvSpPr txBox="1"/>
          <p:nvPr/>
        </p:nvSpPr>
        <p:spPr>
          <a:xfrm>
            <a:off x="9339208" y="6521079"/>
            <a:ext cx="3731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Zdroj: zptacihopohledu.cz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5C518C5D-496A-9C66-5D6A-9EFEB62530D9}"/>
              </a:ext>
            </a:extLst>
          </p:cNvPr>
          <p:cNvGrpSpPr/>
          <p:nvPr/>
        </p:nvGrpSpPr>
        <p:grpSpPr>
          <a:xfrm>
            <a:off x="529267" y="5252583"/>
            <a:ext cx="11133466" cy="834303"/>
            <a:chOff x="618167" y="4632728"/>
            <a:chExt cx="11133466" cy="834303"/>
          </a:xfrm>
        </p:grpSpPr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343EFBE1-FEDE-47B0-C11A-FC45B52B66D5}"/>
                </a:ext>
              </a:extLst>
            </p:cNvPr>
            <p:cNvSpPr txBox="1"/>
            <p:nvPr/>
          </p:nvSpPr>
          <p:spPr>
            <a:xfrm>
              <a:off x="618167" y="4632728"/>
              <a:ext cx="111334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Autorka: Nikol Vypior</a:t>
              </a: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CF225B44-4F13-CFC9-C553-676B761E7DC5}"/>
                </a:ext>
              </a:extLst>
            </p:cNvPr>
            <p:cNvSpPr txBox="1"/>
            <p:nvPr/>
          </p:nvSpPr>
          <p:spPr>
            <a:xfrm>
              <a:off x="618167" y="5066921"/>
              <a:ext cx="111334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2023</a:t>
              </a:r>
            </a:p>
          </p:txBody>
        </p:sp>
      </p:grp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4EFA7A0-605A-5C9B-CF5E-E4575EA0EF3A}"/>
              </a:ext>
            </a:extLst>
          </p:cNvPr>
          <p:cNvSpPr txBox="1"/>
          <p:nvPr/>
        </p:nvSpPr>
        <p:spPr>
          <a:xfrm>
            <a:off x="1980775" y="1416914"/>
            <a:ext cx="82250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Video vzniklo v rámci bakalářské práce s názvem „Didaktický model přehrady Les Království“</a:t>
            </a:r>
            <a:br>
              <a:rPr lang="cs-CZ" sz="28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</a:br>
            <a:r>
              <a:rPr lang="cs-CZ" sz="28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na Fakultě stavební ČVUT společně s 3D modelem šoupátkové věže</a:t>
            </a:r>
          </a:p>
        </p:txBody>
      </p:sp>
    </p:spTree>
    <p:extLst>
      <p:ext uri="{BB962C8B-B14F-4D97-AF65-F5344CB8AC3E}">
        <p14:creationId xmlns:p14="http://schemas.microsoft.com/office/powerpoint/2010/main" val="2206190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>
            <a:extLst>
              <a:ext uri="{FF2B5EF4-FFF2-40B4-BE49-F238E27FC236}">
                <a16:creationId xmlns:a16="http://schemas.microsoft.com/office/drawing/2014/main" id="{20506702-8016-ADF9-A535-6A156083D5C8}"/>
              </a:ext>
            </a:extLst>
          </p:cNvPr>
          <p:cNvGrpSpPr/>
          <p:nvPr/>
        </p:nvGrpSpPr>
        <p:grpSpPr>
          <a:xfrm>
            <a:off x="-1" y="1687722"/>
            <a:ext cx="12192002" cy="3482557"/>
            <a:chOff x="0" y="1719071"/>
            <a:chExt cx="12192002" cy="3482557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C220049C-0152-2C56-B600-AC0B7755F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8983" y="1719071"/>
              <a:ext cx="6073019" cy="3482557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89ED5B00-629F-CC7D-6AEA-3453FE214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19071"/>
              <a:ext cx="6073019" cy="3482557"/>
            </a:xfrm>
            <a:prstGeom prst="rect">
              <a:avLst/>
            </a:prstGeom>
          </p:spPr>
        </p:pic>
      </p:grpSp>
      <p:pic>
        <p:nvPicPr>
          <p:cNvPr id="8" name="Obrázek 7">
            <a:extLst>
              <a:ext uri="{FF2B5EF4-FFF2-40B4-BE49-F238E27FC236}">
                <a16:creationId xmlns:a16="http://schemas.microsoft.com/office/drawing/2014/main" id="{684BEFC5-C3DF-22C2-3058-4DDA99FB6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87721"/>
            <a:ext cx="6073018" cy="34825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C212109-E7EF-0D54-F89F-B4D3A543C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721"/>
            <a:ext cx="6073018" cy="348255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A8A8007-904C-4497-D6AA-38566FB230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81" y="1687719"/>
            <a:ext cx="6073021" cy="348255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A42F879-140B-1C66-24A2-81C6671170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80" y="1687722"/>
            <a:ext cx="6073018" cy="348255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0188B6A-19FA-D109-BC73-03993E7FDC2A}"/>
              </a:ext>
            </a:extLst>
          </p:cNvPr>
          <p:cNvSpPr txBox="1"/>
          <p:nvPr/>
        </p:nvSpPr>
        <p:spPr>
          <a:xfrm>
            <a:off x="611272" y="5288301"/>
            <a:ext cx="4850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Lokalita bez ochrany přehrady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6F90178-7A1A-ED22-F486-821391A4E6FF}"/>
              </a:ext>
            </a:extLst>
          </p:cNvPr>
          <p:cNvSpPr txBox="1"/>
          <p:nvPr/>
        </p:nvSpPr>
        <p:spPr>
          <a:xfrm>
            <a:off x="7129188" y="5288301"/>
            <a:ext cx="506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Lokalita chráněná přehradou</a:t>
            </a:r>
          </a:p>
        </p:txBody>
      </p:sp>
      <p:pic>
        <p:nvPicPr>
          <p:cNvPr id="29" name="Obrázek 28" descr="Obsah obrázku symbol, Grafika, kreativita&#10;&#10;Popis byl vytvořen automaticky">
            <a:extLst>
              <a:ext uri="{FF2B5EF4-FFF2-40B4-BE49-F238E27FC236}">
                <a16:creationId xmlns:a16="http://schemas.microsoft.com/office/drawing/2014/main" id="{47CE055E-34A4-44FB-A6AA-FBF6DFCC5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799" y="1640831"/>
            <a:ext cx="860473" cy="82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6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363">
        <p:fade/>
      </p:transition>
    </mc:Choice>
    <mc:Fallback xmlns="">
      <p:transition advTm="1363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>
            <a:extLst>
              <a:ext uri="{FF2B5EF4-FFF2-40B4-BE49-F238E27FC236}">
                <a16:creationId xmlns:a16="http://schemas.microsoft.com/office/drawing/2014/main" id="{20506702-8016-ADF9-A535-6A156083D5C8}"/>
              </a:ext>
            </a:extLst>
          </p:cNvPr>
          <p:cNvGrpSpPr/>
          <p:nvPr/>
        </p:nvGrpSpPr>
        <p:grpSpPr>
          <a:xfrm>
            <a:off x="-1" y="1687722"/>
            <a:ext cx="12192002" cy="3482557"/>
            <a:chOff x="0" y="1719071"/>
            <a:chExt cx="12192002" cy="3482557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C220049C-0152-2C56-B600-AC0B7755F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8983" y="1719071"/>
              <a:ext cx="6073019" cy="3482557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89ED5B00-629F-CC7D-6AEA-3453FE214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19071"/>
              <a:ext cx="6073019" cy="3482557"/>
            </a:xfrm>
            <a:prstGeom prst="rect">
              <a:avLst/>
            </a:prstGeom>
          </p:spPr>
        </p:pic>
      </p:grpSp>
      <p:pic>
        <p:nvPicPr>
          <p:cNvPr id="8" name="Obrázek 7">
            <a:extLst>
              <a:ext uri="{FF2B5EF4-FFF2-40B4-BE49-F238E27FC236}">
                <a16:creationId xmlns:a16="http://schemas.microsoft.com/office/drawing/2014/main" id="{684BEFC5-C3DF-22C2-3058-4DDA99FB6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87721"/>
            <a:ext cx="6073018" cy="34825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C212109-E7EF-0D54-F89F-B4D3A543C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721"/>
            <a:ext cx="6073018" cy="348255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543627E-AF51-58B1-9170-7A42373BA4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687720"/>
            <a:ext cx="6073020" cy="348255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A8A8007-904C-4497-D6AA-38566FB230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81" y="1687719"/>
            <a:ext cx="6073021" cy="348255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A42F879-140B-1C66-24A2-81C667117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80" y="1687722"/>
            <a:ext cx="6073018" cy="348255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A0765E03-C66B-6BA0-F899-AE4FD94492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80" y="1687719"/>
            <a:ext cx="6073021" cy="348255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F50E2B3-D9B0-F4D4-62AE-7F3085F2D163}"/>
              </a:ext>
            </a:extLst>
          </p:cNvPr>
          <p:cNvSpPr txBox="1"/>
          <p:nvPr/>
        </p:nvSpPr>
        <p:spPr>
          <a:xfrm>
            <a:off x="611272" y="5288301"/>
            <a:ext cx="4850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Lokalita bez ochrany přehrady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51F94DC-3B9A-6C34-B297-3FC049C7DA80}"/>
              </a:ext>
            </a:extLst>
          </p:cNvPr>
          <p:cNvSpPr txBox="1"/>
          <p:nvPr/>
        </p:nvSpPr>
        <p:spPr>
          <a:xfrm>
            <a:off x="7129188" y="5288301"/>
            <a:ext cx="506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Lokalita chráněná přehradou</a:t>
            </a:r>
          </a:p>
        </p:txBody>
      </p:sp>
      <p:pic>
        <p:nvPicPr>
          <p:cNvPr id="28" name="Obrázek 27" descr="Obsah obrázku kreativita&#10;&#10;Popis byl vytvořen automaticky">
            <a:extLst>
              <a:ext uri="{FF2B5EF4-FFF2-40B4-BE49-F238E27FC236}">
                <a16:creationId xmlns:a16="http://schemas.microsoft.com/office/drawing/2014/main" id="{AEB4163D-32E4-BE94-7992-6FA416B3FD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64" y="1464356"/>
            <a:ext cx="1223744" cy="116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41">
        <p:fade/>
      </p:transition>
    </mc:Choice>
    <mc:Fallback xmlns="">
      <p:transition advTm="1241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>
            <a:extLst>
              <a:ext uri="{FF2B5EF4-FFF2-40B4-BE49-F238E27FC236}">
                <a16:creationId xmlns:a16="http://schemas.microsoft.com/office/drawing/2014/main" id="{20506702-8016-ADF9-A535-6A156083D5C8}"/>
              </a:ext>
            </a:extLst>
          </p:cNvPr>
          <p:cNvGrpSpPr/>
          <p:nvPr/>
        </p:nvGrpSpPr>
        <p:grpSpPr>
          <a:xfrm>
            <a:off x="-1" y="1687722"/>
            <a:ext cx="12192002" cy="3482557"/>
            <a:chOff x="0" y="1719071"/>
            <a:chExt cx="12192002" cy="3482557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C220049C-0152-2C56-B600-AC0B7755F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8983" y="1719071"/>
              <a:ext cx="6073019" cy="3482557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89ED5B00-629F-CC7D-6AEA-3453FE214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19071"/>
              <a:ext cx="6073019" cy="3482557"/>
            </a:xfrm>
            <a:prstGeom prst="rect">
              <a:avLst/>
            </a:prstGeom>
          </p:spPr>
        </p:pic>
      </p:grpSp>
      <p:pic>
        <p:nvPicPr>
          <p:cNvPr id="8" name="Obrázek 7">
            <a:extLst>
              <a:ext uri="{FF2B5EF4-FFF2-40B4-BE49-F238E27FC236}">
                <a16:creationId xmlns:a16="http://schemas.microsoft.com/office/drawing/2014/main" id="{684BEFC5-C3DF-22C2-3058-4DDA99FB6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87721"/>
            <a:ext cx="6073018" cy="34825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C212109-E7EF-0D54-F89F-B4D3A543C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721"/>
            <a:ext cx="6073018" cy="348255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543627E-AF51-58B1-9170-7A42373BA4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687720"/>
            <a:ext cx="6073020" cy="348255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D91F98F-6032-070C-FB74-F5A51BD71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687719"/>
            <a:ext cx="6073020" cy="348255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A8A8007-904C-4497-D6AA-38566FB23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81" y="1687719"/>
            <a:ext cx="6073021" cy="348255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A42F879-140B-1C66-24A2-81C6671170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80" y="1687722"/>
            <a:ext cx="6073018" cy="348255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A0765E03-C66B-6BA0-F899-AE4FD94492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80" y="1687719"/>
            <a:ext cx="6073021" cy="3482559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17EE2AB-ED84-15D9-BA07-76ABBF616D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77" y="1687719"/>
            <a:ext cx="6073022" cy="3482559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621B7A04-1FE7-0FFF-3467-941A755B50DD}"/>
              </a:ext>
            </a:extLst>
          </p:cNvPr>
          <p:cNvSpPr txBox="1"/>
          <p:nvPr/>
        </p:nvSpPr>
        <p:spPr>
          <a:xfrm>
            <a:off x="611272" y="5288301"/>
            <a:ext cx="4850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Lokalita bez ochrany přehrady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4941CFD-5D68-DEF4-486D-84D0D2FCF529}"/>
              </a:ext>
            </a:extLst>
          </p:cNvPr>
          <p:cNvSpPr txBox="1"/>
          <p:nvPr/>
        </p:nvSpPr>
        <p:spPr>
          <a:xfrm>
            <a:off x="7129188" y="5288301"/>
            <a:ext cx="506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Lokalita chráněná přehradou</a:t>
            </a:r>
          </a:p>
        </p:txBody>
      </p:sp>
      <p:pic>
        <p:nvPicPr>
          <p:cNvPr id="19" name="Obrázek 18" descr="Obsah obrázku symbol, Grafika, kreativita&#10;&#10;Popis byl vytvořen automaticky">
            <a:extLst>
              <a:ext uri="{FF2B5EF4-FFF2-40B4-BE49-F238E27FC236}">
                <a16:creationId xmlns:a16="http://schemas.microsoft.com/office/drawing/2014/main" id="{DA9052DC-2CD9-B4E1-51CA-91890C76D2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32" y="1319189"/>
            <a:ext cx="1528013" cy="1458057"/>
          </a:xfrm>
          <a:prstGeom prst="rect">
            <a:avLst/>
          </a:prstGeom>
        </p:spPr>
      </p:pic>
      <p:pic>
        <p:nvPicPr>
          <p:cNvPr id="21" name="Obrázek 20" descr="Obsah obrázku kreativita&#10;&#10;Popis byl vytvořen automaticky">
            <a:extLst>
              <a:ext uri="{FF2B5EF4-FFF2-40B4-BE49-F238E27FC236}">
                <a16:creationId xmlns:a16="http://schemas.microsoft.com/office/drawing/2014/main" id="{AC1E5878-114E-9F0A-310B-0926E16497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29" y="1319187"/>
            <a:ext cx="1528014" cy="1458058"/>
          </a:xfrm>
          <a:prstGeom prst="rect">
            <a:avLst/>
          </a:prstGeom>
        </p:spPr>
      </p:pic>
      <p:pic>
        <p:nvPicPr>
          <p:cNvPr id="25" name="Obrázek 24" descr="Obsah obrázku Grafika, kreativita, design&#10;&#10;Popis byl vytvořen automaticky se střední mírou spolehlivosti">
            <a:extLst>
              <a:ext uri="{FF2B5EF4-FFF2-40B4-BE49-F238E27FC236}">
                <a16:creationId xmlns:a16="http://schemas.microsoft.com/office/drawing/2014/main" id="{1D30C1B0-8638-20E7-9B11-55E6FDD801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29" y="1319186"/>
            <a:ext cx="1528014" cy="1458058"/>
          </a:xfrm>
          <a:prstGeom prst="rect">
            <a:avLst/>
          </a:prstGeom>
        </p:spPr>
      </p:pic>
      <p:pic>
        <p:nvPicPr>
          <p:cNvPr id="38" name="Obrázek 37" descr="Obsah obrázku symbol, Grafika, kreativita&#10;&#10;Popis byl vytvořen automaticky">
            <a:extLst>
              <a:ext uri="{FF2B5EF4-FFF2-40B4-BE49-F238E27FC236}">
                <a16:creationId xmlns:a16="http://schemas.microsoft.com/office/drawing/2014/main" id="{BDC32F95-DEA6-FC67-2ABC-19C15C6F6A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841" y="1698306"/>
            <a:ext cx="860473" cy="82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3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668">
        <p:fade/>
      </p:transition>
    </mc:Choice>
    <mc:Fallback xmlns="">
      <p:transition advTm="4668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D03DCEA-2826-0D32-203A-FF1C13259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93A6B23-82F8-0CF8-9E8C-B85400E62A5C}"/>
              </a:ext>
            </a:extLst>
          </p:cNvPr>
          <p:cNvSpPr txBox="1"/>
          <p:nvPr/>
        </p:nvSpPr>
        <p:spPr>
          <a:xfrm>
            <a:off x="5432712" y="461291"/>
            <a:ext cx="5123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K čemu jsou přehrady?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EDA8D81-44DC-F19C-F401-EF3B423E3FDE}"/>
              </a:ext>
            </a:extLst>
          </p:cNvPr>
          <p:cNvSpPr txBox="1"/>
          <p:nvPr/>
        </p:nvSpPr>
        <p:spPr>
          <a:xfrm>
            <a:off x="6851245" y="1446363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Ochrana před povodněmi</a:t>
            </a:r>
          </a:p>
        </p:txBody>
      </p:sp>
    </p:spTree>
    <p:extLst>
      <p:ext uri="{BB962C8B-B14F-4D97-AF65-F5344CB8AC3E}">
        <p14:creationId xmlns:p14="http://schemas.microsoft.com/office/powerpoint/2010/main" val="406441073"/>
      </p:ext>
    </p:extLst>
  </p:cSld>
  <p:clrMapOvr>
    <a:masterClrMapping/>
  </p:clrMapOvr>
  <p:transition advTm="3847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9BB8FA5-6114-65EC-B130-5D4B637D1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C977EA8-A594-A7F2-D034-18455D6A33DC}"/>
              </a:ext>
            </a:extLst>
          </p:cNvPr>
          <p:cNvSpPr txBox="1"/>
          <p:nvPr/>
        </p:nvSpPr>
        <p:spPr>
          <a:xfrm>
            <a:off x="9263494" y="1987308"/>
            <a:ext cx="2666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Zásobování obyvatelstva</a:t>
            </a:r>
          </a:p>
          <a:p>
            <a:pPr algn="ctr"/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vodou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8F12C28-1FB9-1636-E943-76440F74946A}"/>
              </a:ext>
            </a:extLst>
          </p:cNvPr>
          <p:cNvSpPr txBox="1"/>
          <p:nvPr/>
        </p:nvSpPr>
        <p:spPr>
          <a:xfrm>
            <a:off x="5432712" y="461291"/>
            <a:ext cx="5123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K čemu jsou přehrady?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3BEABB5-533F-3248-FD75-8B746326998B}"/>
              </a:ext>
            </a:extLst>
          </p:cNvPr>
          <p:cNvSpPr txBox="1"/>
          <p:nvPr/>
        </p:nvSpPr>
        <p:spPr>
          <a:xfrm>
            <a:off x="6851245" y="1446363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Ochrana před povodněmi</a:t>
            </a:r>
          </a:p>
        </p:txBody>
      </p:sp>
    </p:spTree>
    <p:extLst>
      <p:ext uri="{BB962C8B-B14F-4D97-AF65-F5344CB8AC3E}">
        <p14:creationId xmlns:p14="http://schemas.microsoft.com/office/powerpoint/2010/main" val="205145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32">
        <p:fade/>
      </p:transition>
    </mc:Choice>
    <mc:Fallback xmlns="">
      <p:transition advTm="932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2167</TotalTime>
  <Words>449</Words>
  <Application>Microsoft Office PowerPoint</Application>
  <PresentationFormat>Širokoúhlá obrazovka</PresentationFormat>
  <Paragraphs>114</Paragraphs>
  <Slides>43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Source Sans Pro Black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Vypior, Nikol</dc:creator>
  <cp:lastModifiedBy>Vypior, Nikol</cp:lastModifiedBy>
  <cp:revision>4</cp:revision>
  <cp:lastPrinted>2023-05-19T08:34:34Z</cp:lastPrinted>
  <dcterms:created xsi:type="dcterms:W3CDTF">2023-05-13T08:31:36Z</dcterms:created>
  <dcterms:modified xsi:type="dcterms:W3CDTF">2023-05-19T08:34:39Z</dcterms:modified>
</cp:coreProperties>
</file>